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68" r:id="rId2"/>
    <p:sldId id="257" r:id="rId3"/>
    <p:sldId id="262" r:id="rId4"/>
    <p:sldId id="267" r:id="rId5"/>
    <p:sldId id="265" r:id="rId6"/>
    <p:sldId id="271" r:id="rId7"/>
    <p:sldId id="310" r:id="rId8"/>
    <p:sldId id="295" r:id="rId9"/>
    <p:sldId id="296" r:id="rId10"/>
    <p:sldId id="279" r:id="rId11"/>
    <p:sldId id="303" r:id="rId12"/>
    <p:sldId id="299" r:id="rId13"/>
    <p:sldId id="311" r:id="rId14"/>
    <p:sldId id="306" r:id="rId15"/>
    <p:sldId id="309" r:id="rId16"/>
    <p:sldId id="300" r:id="rId17"/>
    <p:sldId id="297" r:id="rId18"/>
    <p:sldId id="301" r:id="rId19"/>
    <p:sldId id="302" r:id="rId20"/>
    <p:sldId id="266" r:id="rId21"/>
    <p:sldId id="260" r:id="rId22"/>
    <p:sldId id="263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한컴 윤고딕 240" panose="02020603020101020101" pitchFamily="18" charset="-127"/>
      <p:regular r:id="rId27"/>
    </p:embeddedFont>
    <p:embeddedFont>
      <p:font typeface="나눔바른고딕" panose="020B0603020101020101" pitchFamily="50" charset="-127"/>
      <p:regular r:id="rId28"/>
      <p:bold r:id="rId29"/>
    </p:embeddedFont>
    <p:embeddedFont>
      <p:font typeface="Honoka Antique-Kaku" panose="02000600000000000000" pitchFamily="2" charset="-128"/>
      <p:regular r:id="rId30"/>
    </p:embeddedFont>
    <p:embeddedFont>
      <p:font typeface="나눔고딕 ExtraBold" panose="020B0600000101010101" charset="-127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D484"/>
    <a:srgbClr val="687079"/>
    <a:srgbClr val="F39C12"/>
    <a:srgbClr val="A2406C"/>
    <a:srgbClr val="B94D7E"/>
    <a:srgbClr val="E74F4F"/>
    <a:srgbClr val="00B050"/>
    <a:srgbClr val="FF0066"/>
    <a:srgbClr val="FF33CC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07" autoAdjust="0"/>
    <p:restoredTop sz="98387" autoAdjust="0"/>
  </p:normalViewPr>
  <p:slideViewPr>
    <p:cSldViewPr snapToGrid="0" showGuides="1">
      <p:cViewPr varScale="1">
        <p:scale>
          <a:sx n="84" d="100"/>
          <a:sy n="84" d="100"/>
        </p:scale>
        <p:origin x="840" y="86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81CF4-09A6-408D-8215-D3785B845672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867B4-1815-4B19-A841-EF2B86045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95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의연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867B4-1815-4B19-A841-EF2B860452D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60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의연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867B4-1815-4B19-A841-EF2B860452D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995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ㅇ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867B4-1815-4B19-A841-EF2B860452D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174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867B4-1815-4B19-A841-EF2B860452D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158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867B4-1815-4B19-A841-EF2B860452D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416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867B4-1815-4B19-A841-EF2B860452D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970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2017-08-17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2017-08-17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2017-08-17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64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2017-08-17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2017-08-17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2017-08-17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2017-08-17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2017-08-17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2017-08-17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2017-08-17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2017-08-17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/>
              <a:t>2017-08-17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1096" y="4276336"/>
            <a:ext cx="12192000" cy="77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en-US" altLang="ko-KR" sz="4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CUDER </a:t>
            </a:r>
            <a:endParaRPr lang="en-US" altLang="ko-KR" sz="43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-26505" y="5729897"/>
            <a:ext cx="12191999" cy="29238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ja-JP" altLang="ko-KR" sz="1100" dirty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キム・グヒョン </a:t>
            </a:r>
            <a:r>
              <a:rPr lang="en-US" altLang="ko-KR" sz="1100" dirty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/ </a:t>
            </a:r>
            <a:r>
              <a:rPr lang="ja-JP" altLang="ko-KR" sz="1100" dirty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キム・ミンジ </a:t>
            </a:r>
            <a:r>
              <a:rPr lang="en-US" altLang="ko-KR" sz="1100" dirty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/ </a:t>
            </a:r>
            <a:r>
              <a:rPr lang="ja-JP" altLang="ko-KR" sz="1100" dirty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キム・ウィヨン </a:t>
            </a:r>
            <a:r>
              <a:rPr lang="en-US" altLang="ko-KR" sz="1100" dirty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/ </a:t>
            </a:r>
            <a:r>
              <a:rPr lang="ja-JP" altLang="ko-KR" sz="1100" dirty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イ・アヒョン </a:t>
            </a:r>
            <a:r>
              <a:rPr lang="en-US" altLang="ko-KR" sz="1100" dirty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/ </a:t>
            </a:r>
            <a:r>
              <a:rPr lang="ja-JP" altLang="ko-KR" sz="1100" dirty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チョン・ギボム</a:t>
            </a:r>
            <a:endParaRPr lang="ko-KR" altLang="ko-KR" sz="1100" dirty="0">
              <a:latin typeface="Honoka Antique-Kaku" panose="02000600000000000000" pitchFamily="2" charset="-12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44488" y="5259516"/>
            <a:ext cx="1250019" cy="30720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ウリチン</a:t>
            </a:r>
            <a:r>
              <a:rPr lang="ja-JP" altLang="en-US" sz="1400" dirty="0" smtClean="0">
                <a:solidFill>
                  <a:schemeClr val="tx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ハ</a:t>
            </a:r>
            <a:r>
              <a:rPr lang="ja-JP" altLang="en-US" sz="1400" dirty="0">
                <a:solidFill>
                  <a:schemeClr val="tx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ゾ</a:t>
            </a:r>
            <a:endParaRPr lang="ko-KR" altLang="en-US" sz="1400" dirty="0">
              <a:solidFill>
                <a:schemeClr val="tx1"/>
              </a:solidFill>
              <a:latin typeface="Honoka Antique-Kaku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290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053839" y="94311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레이아웃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01874" y="5126327"/>
            <a:ext cx="10158608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1" y="394599"/>
            <a:ext cx="11750039" cy="620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7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" t="25324" r="22017" b="23584"/>
          <a:stretch/>
        </p:blipFill>
        <p:spPr>
          <a:xfrm>
            <a:off x="672441" y="1496290"/>
            <a:ext cx="10846180" cy="39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t="27855" r="8721" b="14410"/>
          <a:stretch/>
        </p:blipFill>
        <p:spPr>
          <a:xfrm>
            <a:off x="899587" y="1705355"/>
            <a:ext cx="10151918" cy="379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3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6" t="29911" r="31157" b="7122"/>
          <a:stretch/>
        </p:blipFill>
        <p:spPr>
          <a:xfrm>
            <a:off x="3015383" y="853302"/>
            <a:ext cx="5817721" cy="541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71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9986" r="43164" b="3890"/>
          <a:stretch/>
        </p:blipFill>
        <p:spPr>
          <a:xfrm>
            <a:off x="3074098" y="821246"/>
            <a:ext cx="3674173" cy="56155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621" y="1052272"/>
            <a:ext cx="3722870" cy="2125072"/>
          </a:xfrm>
          <a:prstGeom prst="rect">
            <a:avLst/>
          </a:prstGeom>
        </p:spPr>
      </p:pic>
      <p:sp>
        <p:nvSpPr>
          <p:cNvPr id="11" name="왼쪽 화살표 10"/>
          <p:cNvSpPr/>
          <p:nvPr/>
        </p:nvSpPr>
        <p:spPr>
          <a:xfrm rot="3816693">
            <a:off x="6155789" y="3175616"/>
            <a:ext cx="567241" cy="441030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76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18423" r="11180" b="11334"/>
          <a:stretch/>
        </p:blipFill>
        <p:spPr>
          <a:xfrm>
            <a:off x="526288" y="1043772"/>
            <a:ext cx="10825882" cy="473523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927504" y="1525692"/>
            <a:ext cx="6988147" cy="1031158"/>
            <a:chOff x="3927504" y="1525692"/>
            <a:chExt cx="6988147" cy="103115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l="11596" t="22133" r="53396" b="74121"/>
            <a:stretch/>
          </p:blipFill>
          <p:spPr>
            <a:xfrm>
              <a:off x="3927504" y="1525692"/>
              <a:ext cx="6988147" cy="4393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rcRect l="8366" t="29365" r="56285" b="66735"/>
            <a:stretch/>
          </p:blipFill>
          <p:spPr>
            <a:xfrm>
              <a:off x="3927504" y="2045996"/>
              <a:ext cx="6988147" cy="510854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72440" y="1124712"/>
            <a:ext cx="10547248" cy="4504944"/>
            <a:chOff x="672440" y="1124712"/>
            <a:chExt cx="10547248" cy="4504944"/>
          </a:xfrm>
        </p:grpSpPr>
        <p:grpSp>
          <p:nvGrpSpPr>
            <p:cNvPr id="3" name="그룹 2"/>
            <p:cNvGrpSpPr/>
            <p:nvPr/>
          </p:nvGrpSpPr>
          <p:grpSpPr>
            <a:xfrm>
              <a:off x="672440" y="1124712"/>
              <a:ext cx="3561232" cy="4504944"/>
              <a:chOff x="672440" y="1124712"/>
              <a:chExt cx="3561232" cy="4504944"/>
            </a:xfrm>
            <a:solidFill>
              <a:schemeClr val="bg1"/>
            </a:solidFill>
          </p:grpSpPr>
          <p:sp>
            <p:nvSpPr>
              <p:cNvPr id="2" name="직사각형 1"/>
              <p:cNvSpPr/>
              <p:nvPr/>
            </p:nvSpPr>
            <p:spPr>
              <a:xfrm>
                <a:off x="672441" y="1124712"/>
                <a:ext cx="3561231" cy="320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672440" y="5309616"/>
                <a:ext cx="3561231" cy="320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0488168" y="4251960"/>
              <a:ext cx="731520" cy="566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7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533" y="3536939"/>
            <a:ext cx="6925733" cy="2914661"/>
          </a:xfrm>
          <a:prstGeom prst="rect">
            <a:avLst/>
          </a:prstGeom>
        </p:spPr>
      </p:pic>
      <p:pic>
        <p:nvPicPr>
          <p:cNvPr id="14" name="그림 13" descr="C:\Users\userkim\AppData\Local\Microsoft\Windows\INetCache\Content.Word\KakaoTalk_20170811_16231898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0" t="1703" r="7314"/>
          <a:stretch>
            <a:fillRect/>
          </a:stretch>
        </p:blipFill>
        <p:spPr bwMode="auto">
          <a:xfrm>
            <a:off x="355600" y="531702"/>
            <a:ext cx="6836035" cy="2939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113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053839" y="94311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레이아웃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01874" y="5126327"/>
            <a:ext cx="10158608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/>
          <p:nvPr/>
        </p:nvPicPr>
        <p:blipFill rotWithShape="1">
          <a:blip r:embed="rId2"/>
          <a:srcRect l="8794" t="33211" r="3261" b="-3324"/>
          <a:stretch/>
        </p:blipFill>
        <p:spPr>
          <a:xfrm>
            <a:off x="452686" y="637332"/>
            <a:ext cx="11285316" cy="6220668"/>
          </a:xfrm>
          <a:prstGeom prst="rect">
            <a:avLst/>
          </a:prstGeom>
        </p:spPr>
      </p:pic>
      <p:pic>
        <p:nvPicPr>
          <p:cNvPr id="6" name="그림 5" descr="C:\Users\userkim\AppData\Local\Microsoft\Windows\INetCache\Content.Word\KakaoTalk_20170809_142422622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0" t="14682" r="2055" b="79141"/>
          <a:stretch/>
        </p:blipFill>
        <p:spPr bwMode="auto">
          <a:xfrm>
            <a:off x="2331875" y="362546"/>
            <a:ext cx="7059323" cy="5805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9395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053839" y="94311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레이아웃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5" t="21351" r="27730" b="4971"/>
          <a:stretch/>
        </p:blipFill>
        <p:spPr bwMode="auto">
          <a:xfrm>
            <a:off x="2836983" y="616258"/>
            <a:ext cx="6049108" cy="5826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421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/>
          <p:nvPr/>
        </p:nvPicPr>
        <p:blipFill rotWithShape="1">
          <a:blip r:embed="rId2"/>
          <a:srcRect l="6525" t="32444" r="6568" b="40002"/>
          <a:stretch/>
        </p:blipFill>
        <p:spPr bwMode="auto">
          <a:xfrm>
            <a:off x="469058" y="605167"/>
            <a:ext cx="11235262" cy="24946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그림 12"/>
          <p:cNvPicPr/>
          <p:nvPr/>
        </p:nvPicPr>
        <p:blipFill rotWithShape="1">
          <a:blip r:embed="rId3"/>
          <a:srcRect l="3609" t="12359" r="5212" b="42570"/>
          <a:stretch/>
        </p:blipFill>
        <p:spPr bwMode="auto">
          <a:xfrm>
            <a:off x="469058" y="3449261"/>
            <a:ext cx="11262694" cy="29152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841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343809" y="198208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業</a:t>
            </a:r>
            <a:r>
              <a:rPr lang="ja-JP" altLang="en-US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務分担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809" y="261470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プロジェク</a:t>
            </a:r>
            <a:r>
              <a:rPr lang="ja-JP" altLang="en-US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ト日程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43809" y="324732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ベンチマーク</a:t>
            </a:r>
            <a:endParaRPr lang="ko-KR" altLang="en-US" dirty="0" smtClean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43809" y="387994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レイアウト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43809" y="451256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コーディン</a:t>
            </a:r>
            <a:r>
              <a:rPr lang="ja-JP" altLang="en-US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グ説明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43809" y="514518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所感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43809" y="5777805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具現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2441" y="1782030"/>
            <a:ext cx="4916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58109" y="2468475"/>
            <a:ext cx="3530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Made by </a:t>
            </a:r>
            <a:r>
              <a:rPr lang="ja-JP" altLang="en-US" sz="16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Honoka Antique-Kaku" panose="02000600000000000000" pitchFamily="2" charset="-128"/>
              </a:rPr>
              <a:t>ウ</a:t>
            </a:r>
            <a:r>
              <a:rPr lang="ja-JP" altLang="en-US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Honoka Antique-Kaku" panose="02000600000000000000" pitchFamily="2" charset="-128"/>
              </a:rPr>
              <a:t>リチンハゾ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ko-KR" altLang="en-US" sz="1600" dirty="0">
              <a:solidFill>
                <a:srgbClr val="939BA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951349" y="1982084"/>
            <a:ext cx="0" cy="4165053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841631" y="2868280"/>
            <a:ext cx="717259" cy="946760"/>
            <a:chOff x="2557290" y="3247324"/>
            <a:chExt cx="2098675" cy="2770187"/>
          </a:xfrm>
          <a:solidFill>
            <a:schemeClr val="bg1">
              <a:lumMod val="65000"/>
            </a:schemeClr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2557290" y="3247324"/>
              <a:ext cx="2098675" cy="2770187"/>
            </a:xfrm>
            <a:custGeom>
              <a:avLst/>
              <a:gdLst>
                <a:gd name="T0" fmla="*/ 3101 w 5289"/>
                <a:gd name="T1" fmla="*/ 215 h 6981"/>
                <a:gd name="T2" fmla="*/ 2821 w 5289"/>
                <a:gd name="T3" fmla="*/ 27 h 6981"/>
                <a:gd name="T4" fmla="*/ 2536 w 5289"/>
                <a:gd name="T5" fmla="*/ 10 h 6981"/>
                <a:gd name="T6" fmla="*/ 2234 w 5289"/>
                <a:gd name="T7" fmla="*/ 164 h 6981"/>
                <a:gd name="T8" fmla="*/ 716 w 5289"/>
                <a:gd name="T9" fmla="*/ 241 h 6981"/>
                <a:gd name="T10" fmla="*/ 405 w 5289"/>
                <a:gd name="T11" fmla="*/ 311 h 6981"/>
                <a:gd name="T12" fmla="*/ 142 w 5289"/>
                <a:gd name="T13" fmla="*/ 530 h 6981"/>
                <a:gd name="T14" fmla="*/ 8 w 5289"/>
                <a:gd name="T15" fmla="*/ 848 h 6981"/>
                <a:gd name="T16" fmla="*/ 8 w 5289"/>
                <a:gd name="T17" fmla="*/ 6373 h 6981"/>
                <a:gd name="T18" fmla="*/ 142 w 5289"/>
                <a:gd name="T19" fmla="*/ 6693 h 6981"/>
                <a:gd name="T20" fmla="*/ 405 w 5289"/>
                <a:gd name="T21" fmla="*/ 6910 h 6981"/>
                <a:gd name="T22" fmla="*/ 716 w 5289"/>
                <a:gd name="T23" fmla="*/ 6981 h 6981"/>
                <a:gd name="T24" fmla="*/ 4819 w 5289"/>
                <a:gd name="T25" fmla="*/ 6938 h 6981"/>
                <a:gd name="T26" fmla="*/ 5103 w 5289"/>
                <a:gd name="T27" fmla="*/ 6746 h 6981"/>
                <a:gd name="T28" fmla="*/ 5266 w 5289"/>
                <a:gd name="T29" fmla="*/ 6443 h 6981"/>
                <a:gd name="T30" fmla="*/ 5288 w 5289"/>
                <a:gd name="T31" fmla="*/ 920 h 6981"/>
                <a:gd name="T32" fmla="*/ 5186 w 5289"/>
                <a:gd name="T33" fmla="*/ 586 h 6981"/>
                <a:gd name="T34" fmla="*/ 4945 w 5289"/>
                <a:gd name="T35" fmla="*/ 345 h 6981"/>
                <a:gd name="T36" fmla="*/ 4610 w 5289"/>
                <a:gd name="T37" fmla="*/ 242 h 6981"/>
                <a:gd name="T38" fmla="*/ 2821 w 5289"/>
                <a:gd name="T39" fmla="*/ 270 h 6981"/>
                <a:gd name="T40" fmla="*/ 3012 w 5289"/>
                <a:gd name="T41" fmla="*/ 557 h 6981"/>
                <a:gd name="T42" fmla="*/ 3063 w 5289"/>
                <a:gd name="T43" fmla="*/ 811 h 6981"/>
                <a:gd name="T44" fmla="*/ 3681 w 5289"/>
                <a:gd name="T45" fmla="*/ 850 h 6981"/>
                <a:gd name="T46" fmla="*/ 3715 w 5289"/>
                <a:gd name="T47" fmla="*/ 1030 h 6981"/>
                <a:gd name="T48" fmla="*/ 1654 w 5289"/>
                <a:gd name="T49" fmla="*/ 1084 h 6981"/>
                <a:gd name="T50" fmla="*/ 1554 w 5289"/>
                <a:gd name="T51" fmla="*/ 931 h 6981"/>
                <a:gd name="T52" fmla="*/ 2162 w 5289"/>
                <a:gd name="T53" fmla="*/ 830 h 6981"/>
                <a:gd name="T54" fmla="*/ 2276 w 5289"/>
                <a:gd name="T55" fmla="*/ 716 h 6981"/>
                <a:gd name="T56" fmla="*/ 2359 w 5289"/>
                <a:gd name="T57" fmla="*/ 361 h 6981"/>
                <a:gd name="T58" fmla="*/ 2645 w 5289"/>
                <a:gd name="T59" fmla="*/ 227 h 6981"/>
                <a:gd name="T60" fmla="*/ 3778 w 5289"/>
                <a:gd name="T61" fmla="*/ 1269 h 6981"/>
                <a:gd name="T62" fmla="*/ 3961 w 5289"/>
                <a:gd name="T63" fmla="*/ 994 h 6981"/>
                <a:gd name="T64" fmla="*/ 4579 w 5289"/>
                <a:gd name="T65" fmla="*/ 952 h 6981"/>
                <a:gd name="T66" fmla="*/ 716 w 5289"/>
                <a:gd name="T67" fmla="*/ 6272 h 6981"/>
                <a:gd name="T68" fmla="*/ 716 w 5289"/>
                <a:gd name="T69" fmla="*/ 950 h 6981"/>
                <a:gd name="T70" fmla="*/ 1341 w 5289"/>
                <a:gd name="T71" fmla="*/ 1063 h 6981"/>
                <a:gd name="T72" fmla="*/ 1574 w 5289"/>
                <a:gd name="T73" fmla="*/ 1297 h 6981"/>
                <a:gd name="T74" fmla="*/ 5041 w 5289"/>
                <a:gd name="T75" fmla="*/ 6411 h 6981"/>
                <a:gd name="T76" fmla="*/ 4719 w 5289"/>
                <a:gd name="T77" fmla="*/ 6733 h 6981"/>
                <a:gd name="T78" fmla="*/ 570 w 5289"/>
                <a:gd name="T79" fmla="*/ 6733 h 6981"/>
                <a:gd name="T80" fmla="*/ 247 w 5289"/>
                <a:gd name="T81" fmla="*/ 6411 h 6981"/>
                <a:gd name="T82" fmla="*/ 247 w 5289"/>
                <a:gd name="T83" fmla="*/ 812 h 6981"/>
                <a:gd name="T84" fmla="*/ 570 w 5289"/>
                <a:gd name="T85" fmla="*/ 488 h 6981"/>
                <a:gd name="T86" fmla="*/ 2050 w 5289"/>
                <a:gd name="T87" fmla="*/ 563 h 6981"/>
                <a:gd name="T88" fmla="*/ 1566 w 5289"/>
                <a:gd name="T89" fmla="*/ 621 h 6981"/>
                <a:gd name="T90" fmla="*/ 692 w 5289"/>
                <a:gd name="T91" fmla="*/ 725 h 6981"/>
                <a:gd name="T92" fmla="*/ 510 w 5289"/>
                <a:gd name="T93" fmla="*/ 846 h 6981"/>
                <a:gd name="T94" fmla="*/ 483 w 5289"/>
                <a:gd name="T95" fmla="*/ 6289 h 6981"/>
                <a:gd name="T96" fmla="*/ 604 w 5289"/>
                <a:gd name="T97" fmla="*/ 6470 h 6981"/>
                <a:gd name="T98" fmla="*/ 4597 w 5289"/>
                <a:gd name="T99" fmla="*/ 6498 h 6981"/>
                <a:gd name="T100" fmla="*/ 4778 w 5289"/>
                <a:gd name="T101" fmla="*/ 6376 h 6981"/>
                <a:gd name="T102" fmla="*/ 4806 w 5289"/>
                <a:gd name="T103" fmla="*/ 934 h 6981"/>
                <a:gd name="T104" fmla="*/ 4684 w 5289"/>
                <a:gd name="T105" fmla="*/ 751 h 6981"/>
                <a:gd name="T106" fmla="*/ 3849 w 5289"/>
                <a:gd name="T107" fmla="*/ 697 h 6981"/>
                <a:gd name="T108" fmla="*/ 3240 w 5289"/>
                <a:gd name="T109" fmla="*/ 603 h 6981"/>
                <a:gd name="T110" fmla="*/ 4573 w 5289"/>
                <a:gd name="T111" fmla="*/ 468 h 6981"/>
                <a:gd name="T112" fmla="*/ 4952 w 5289"/>
                <a:gd name="T113" fmla="*/ 645 h 6981"/>
                <a:gd name="T114" fmla="*/ 5063 w 5289"/>
                <a:gd name="T115" fmla="*/ 6265 h 6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89" h="6981">
                  <a:moveTo>
                    <a:pt x="4573" y="241"/>
                  </a:moveTo>
                  <a:lnTo>
                    <a:pt x="3127" y="241"/>
                  </a:lnTo>
                  <a:lnTo>
                    <a:pt x="3124" y="241"/>
                  </a:lnTo>
                  <a:lnTo>
                    <a:pt x="3122" y="241"/>
                  </a:lnTo>
                  <a:lnTo>
                    <a:pt x="3101" y="215"/>
                  </a:lnTo>
                  <a:lnTo>
                    <a:pt x="3056" y="164"/>
                  </a:lnTo>
                  <a:lnTo>
                    <a:pt x="3003" y="121"/>
                  </a:lnTo>
                  <a:lnTo>
                    <a:pt x="2946" y="82"/>
                  </a:lnTo>
                  <a:lnTo>
                    <a:pt x="2886" y="51"/>
                  </a:lnTo>
                  <a:lnTo>
                    <a:pt x="2821" y="27"/>
                  </a:lnTo>
                  <a:lnTo>
                    <a:pt x="2752" y="10"/>
                  </a:lnTo>
                  <a:lnTo>
                    <a:pt x="2681" y="1"/>
                  </a:lnTo>
                  <a:lnTo>
                    <a:pt x="2645" y="0"/>
                  </a:lnTo>
                  <a:lnTo>
                    <a:pt x="2607" y="1"/>
                  </a:lnTo>
                  <a:lnTo>
                    <a:pt x="2536" y="10"/>
                  </a:lnTo>
                  <a:lnTo>
                    <a:pt x="2469" y="27"/>
                  </a:lnTo>
                  <a:lnTo>
                    <a:pt x="2404" y="51"/>
                  </a:lnTo>
                  <a:lnTo>
                    <a:pt x="2342" y="82"/>
                  </a:lnTo>
                  <a:lnTo>
                    <a:pt x="2285" y="121"/>
                  </a:lnTo>
                  <a:lnTo>
                    <a:pt x="2234" y="164"/>
                  </a:lnTo>
                  <a:lnTo>
                    <a:pt x="2187" y="215"/>
                  </a:lnTo>
                  <a:lnTo>
                    <a:pt x="2166" y="241"/>
                  </a:lnTo>
                  <a:lnTo>
                    <a:pt x="2164" y="241"/>
                  </a:lnTo>
                  <a:lnTo>
                    <a:pt x="2162" y="241"/>
                  </a:lnTo>
                  <a:lnTo>
                    <a:pt x="716" y="241"/>
                  </a:lnTo>
                  <a:lnTo>
                    <a:pt x="678" y="242"/>
                  </a:lnTo>
                  <a:lnTo>
                    <a:pt x="606" y="250"/>
                  </a:lnTo>
                  <a:lnTo>
                    <a:pt x="536" y="263"/>
                  </a:lnTo>
                  <a:lnTo>
                    <a:pt x="470" y="285"/>
                  </a:lnTo>
                  <a:lnTo>
                    <a:pt x="405" y="311"/>
                  </a:lnTo>
                  <a:lnTo>
                    <a:pt x="345" y="345"/>
                  </a:lnTo>
                  <a:lnTo>
                    <a:pt x="288" y="384"/>
                  </a:lnTo>
                  <a:lnTo>
                    <a:pt x="235" y="427"/>
                  </a:lnTo>
                  <a:lnTo>
                    <a:pt x="185" y="476"/>
                  </a:lnTo>
                  <a:lnTo>
                    <a:pt x="142" y="530"/>
                  </a:lnTo>
                  <a:lnTo>
                    <a:pt x="103" y="586"/>
                  </a:lnTo>
                  <a:lnTo>
                    <a:pt x="70" y="646"/>
                  </a:lnTo>
                  <a:lnTo>
                    <a:pt x="43" y="712"/>
                  </a:lnTo>
                  <a:lnTo>
                    <a:pt x="22" y="778"/>
                  </a:lnTo>
                  <a:lnTo>
                    <a:pt x="8" y="848"/>
                  </a:lnTo>
                  <a:lnTo>
                    <a:pt x="1" y="920"/>
                  </a:lnTo>
                  <a:lnTo>
                    <a:pt x="0" y="958"/>
                  </a:lnTo>
                  <a:lnTo>
                    <a:pt x="0" y="6265"/>
                  </a:lnTo>
                  <a:lnTo>
                    <a:pt x="1" y="6301"/>
                  </a:lnTo>
                  <a:lnTo>
                    <a:pt x="8" y="6373"/>
                  </a:lnTo>
                  <a:lnTo>
                    <a:pt x="22" y="6443"/>
                  </a:lnTo>
                  <a:lnTo>
                    <a:pt x="43" y="6511"/>
                  </a:lnTo>
                  <a:lnTo>
                    <a:pt x="70" y="6575"/>
                  </a:lnTo>
                  <a:lnTo>
                    <a:pt x="103" y="6636"/>
                  </a:lnTo>
                  <a:lnTo>
                    <a:pt x="142" y="6693"/>
                  </a:lnTo>
                  <a:lnTo>
                    <a:pt x="185" y="6746"/>
                  </a:lnTo>
                  <a:lnTo>
                    <a:pt x="235" y="6794"/>
                  </a:lnTo>
                  <a:lnTo>
                    <a:pt x="288" y="6839"/>
                  </a:lnTo>
                  <a:lnTo>
                    <a:pt x="345" y="6877"/>
                  </a:lnTo>
                  <a:lnTo>
                    <a:pt x="405" y="6910"/>
                  </a:lnTo>
                  <a:lnTo>
                    <a:pt x="470" y="6938"/>
                  </a:lnTo>
                  <a:lnTo>
                    <a:pt x="536" y="6958"/>
                  </a:lnTo>
                  <a:lnTo>
                    <a:pt x="606" y="6973"/>
                  </a:lnTo>
                  <a:lnTo>
                    <a:pt x="678" y="6980"/>
                  </a:lnTo>
                  <a:lnTo>
                    <a:pt x="716" y="6981"/>
                  </a:lnTo>
                  <a:lnTo>
                    <a:pt x="4573" y="6981"/>
                  </a:lnTo>
                  <a:lnTo>
                    <a:pt x="4610" y="6980"/>
                  </a:lnTo>
                  <a:lnTo>
                    <a:pt x="4682" y="6973"/>
                  </a:lnTo>
                  <a:lnTo>
                    <a:pt x="4752" y="6958"/>
                  </a:lnTo>
                  <a:lnTo>
                    <a:pt x="4819" y="6938"/>
                  </a:lnTo>
                  <a:lnTo>
                    <a:pt x="4883" y="6910"/>
                  </a:lnTo>
                  <a:lnTo>
                    <a:pt x="4945" y="6877"/>
                  </a:lnTo>
                  <a:lnTo>
                    <a:pt x="5001" y="6839"/>
                  </a:lnTo>
                  <a:lnTo>
                    <a:pt x="5054" y="6794"/>
                  </a:lnTo>
                  <a:lnTo>
                    <a:pt x="5103" y="6746"/>
                  </a:lnTo>
                  <a:lnTo>
                    <a:pt x="5147" y="6693"/>
                  </a:lnTo>
                  <a:lnTo>
                    <a:pt x="5186" y="6636"/>
                  </a:lnTo>
                  <a:lnTo>
                    <a:pt x="5218" y="6575"/>
                  </a:lnTo>
                  <a:lnTo>
                    <a:pt x="5246" y="6511"/>
                  </a:lnTo>
                  <a:lnTo>
                    <a:pt x="5266" y="6443"/>
                  </a:lnTo>
                  <a:lnTo>
                    <a:pt x="5281" y="6373"/>
                  </a:lnTo>
                  <a:lnTo>
                    <a:pt x="5288" y="6301"/>
                  </a:lnTo>
                  <a:lnTo>
                    <a:pt x="5289" y="6265"/>
                  </a:lnTo>
                  <a:lnTo>
                    <a:pt x="5289" y="958"/>
                  </a:lnTo>
                  <a:lnTo>
                    <a:pt x="5288" y="920"/>
                  </a:lnTo>
                  <a:lnTo>
                    <a:pt x="5281" y="848"/>
                  </a:lnTo>
                  <a:lnTo>
                    <a:pt x="5266" y="778"/>
                  </a:lnTo>
                  <a:lnTo>
                    <a:pt x="5246" y="712"/>
                  </a:lnTo>
                  <a:lnTo>
                    <a:pt x="5218" y="646"/>
                  </a:lnTo>
                  <a:lnTo>
                    <a:pt x="5186" y="586"/>
                  </a:lnTo>
                  <a:lnTo>
                    <a:pt x="5147" y="530"/>
                  </a:lnTo>
                  <a:lnTo>
                    <a:pt x="5103" y="476"/>
                  </a:lnTo>
                  <a:lnTo>
                    <a:pt x="5054" y="427"/>
                  </a:lnTo>
                  <a:lnTo>
                    <a:pt x="5001" y="384"/>
                  </a:lnTo>
                  <a:lnTo>
                    <a:pt x="4945" y="345"/>
                  </a:lnTo>
                  <a:lnTo>
                    <a:pt x="4883" y="311"/>
                  </a:lnTo>
                  <a:lnTo>
                    <a:pt x="4819" y="285"/>
                  </a:lnTo>
                  <a:lnTo>
                    <a:pt x="4752" y="263"/>
                  </a:lnTo>
                  <a:lnTo>
                    <a:pt x="4682" y="250"/>
                  </a:lnTo>
                  <a:lnTo>
                    <a:pt x="4610" y="242"/>
                  </a:lnTo>
                  <a:lnTo>
                    <a:pt x="4573" y="241"/>
                  </a:lnTo>
                  <a:close/>
                  <a:moveTo>
                    <a:pt x="2645" y="227"/>
                  </a:moveTo>
                  <a:lnTo>
                    <a:pt x="2682" y="228"/>
                  </a:lnTo>
                  <a:lnTo>
                    <a:pt x="2754" y="242"/>
                  </a:lnTo>
                  <a:lnTo>
                    <a:pt x="2821" y="270"/>
                  </a:lnTo>
                  <a:lnTo>
                    <a:pt x="2880" y="310"/>
                  </a:lnTo>
                  <a:lnTo>
                    <a:pt x="2929" y="361"/>
                  </a:lnTo>
                  <a:lnTo>
                    <a:pt x="2969" y="420"/>
                  </a:lnTo>
                  <a:lnTo>
                    <a:pt x="2998" y="486"/>
                  </a:lnTo>
                  <a:lnTo>
                    <a:pt x="3012" y="557"/>
                  </a:lnTo>
                  <a:lnTo>
                    <a:pt x="3013" y="596"/>
                  </a:lnTo>
                  <a:lnTo>
                    <a:pt x="3013" y="716"/>
                  </a:lnTo>
                  <a:lnTo>
                    <a:pt x="3015" y="739"/>
                  </a:lnTo>
                  <a:lnTo>
                    <a:pt x="3033" y="780"/>
                  </a:lnTo>
                  <a:lnTo>
                    <a:pt x="3063" y="811"/>
                  </a:lnTo>
                  <a:lnTo>
                    <a:pt x="3104" y="827"/>
                  </a:lnTo>
                  <a:lnTo>
                    <a:pt x="3127" y="830"/>
                  </a:lnTo>
                  <a:lnTo>
                    <a:pt x="3609" y="830"/>
                  </a:lnTo>
                  <a:lnTo>
                    <a:pt x="3634" y="831"/>
                  </a:lnTo>
                  <a:lnTo>
                    <a:pt x="3681" y="850"/>
                  </a:lnTo>
                  <a:lnTo>
                    <a:pt x="3715" y="885"/>
                  </a:lnTo>
                  <a:lnTo>
                    <a:pt x="3736" y="931"/>
                  </a:lnTo>
                  <a:lnTo>
                    <a:pt x="3737" y="958"/>
                  </a:lnTo>
                  <a:lnTo>
                    <a:pt x="3736" y="983"/>
                  </a:lnTo>
                  <a:lnTo>
                    <a:pt x="3715" y="1030"/>
                  </a:lnTo>
                  <a:lnTo>
                    <a:pt x="3681" y="1064"/>
                  </a:lnTo>
                  <a:lnTo>
                    <a:pt x="3634" y="1084"/>
                  </a:lnTo>
                  <a:lnTo>
                    <a:pt x="3609" y="1086"/>
                  </a:lnTo>
                  <a:lnTo>
                    <a:pt x="1680" y="1086"/>
                  </a:lnTo>
                  <a:lnTo>
                    <a:pt x="1654" y="1084"/>
                  </a:lnTo>
                  <a:lnTo>
                    <a:pt x="1608" y="1064"/>
                  </a:lnTo>
                  <a:lnTo>
                    <a:pt x="1573" y="1030"/>
                  </a:lnTo>
                  <a:lnTo>
                    <a:pt x="1554" y="983"/>
                  </a:lnTo>
                  <a:lnTo>
                    <a:pt x="1552" y="958"/>
                  </a:lnTo>
                  <a:lnTo>
                    <a:pt x="1554" y="931"/>
                  </a:lnTo>
                  <a:lnTo>
                    <a:pt x="1573" y="885"/>
                  </a:lnTo>
                  <a:lnTo>
                    <a:pt x="1608" y="850"/>
                  </a:lnTo>
                  <a:lnTo>
                    <a:pt x="1654" y="831"/>
                  </a:lnTo>
                  <a:lnTo>
                    <a:pt x="1680" y="830"/>
                  </a:lnTo>
                  <a:lnTo>
                    <a:pt x="2162" y="830"/>
                  </a:lnTo>
                  <a:lnTo>
                    <a:pt x="2185" y="827"/>
                  </a:lnTo>
                  <a:lnTo>
                    <a:pt x="2226" y="811"/>
                  </a:lnTo>
                  <a:lnTo>
                    <a:pt x="2256" y="780"/>
                  </a:lnTo>
                  <a:lnTo>
                    <a:pt x="2273" y="739"/>
                  </a:lnTo>
                  <a:lnTo>
                    <a:pt x="2276" y="716"/>
                  </a:lnTo>
                  <a:lnTo>
                    <a:pt x="2276" y="596"/>
                  </a:lnTo>
                  <a:lnTo>
                    <a:pt x="2277" y="557"/>
                  </a:lnTo>
                  <a:lnTo>
                    <a:pt x="2291" y="486"/>
                  </a:lnTo>
                  <a:lnTo>
                    <a:pt x="2319" y="420"/>
                  </a:lnTo>
                  <a:lnTo>
                    <a:pt x="2359" y="361"/>
                  </a:lnTo>
                  <a:lnTo>
                    <a:pt x="2410" y="310"/>
                  </a:lnTo>
                  <a:lnTo>
                    <a:pt x="2469" y="270"/>
                  </a:lnTo>
                  <a:lnTo>
                    <a:pt x="2535" y="242"/>
                  </a:lnTo>
                  <a:lnTo>
                    <a:pt x="2606" y="228"/>
                  </a:lnTo>
                  <a:lnTo>
                    <a:pt x="2645" y="227"/>
                  </a:lnTo>
                  <a:close/>
                  <a:moveTo>
                    <a:pt x="1680" y="1312"/>
                  </a:moveTo>
                  <a:lnTo>
                    <a:pt x="3609" y="1312"/>
                  </a:lnTo>
                  <a:lnTo>
                    <a:pt x="3645" y="1310"/>
                  </a:lnTo>
                  <a:lnTo>
                    <a:pt x="3714" y="1297"/>
                  </a:lnTo>
                  <a:lnTo>
                    <a:pt x="3778" y="1269"/>
                  </a:lnTo>
                  <a:lnTo>
                    <a:pt x="3834" y="1231"/>
                  </a:lnTo>
                  <a:lnTo>
                    <a:pt x="3883" y="1183"/>
                  </a:lnTo>
                  <a:lnTo>
                    <a:pt x="3920" y="1127"/>
                  </a:lnTo>
                  <a:lnTo>
                    <a:pt x="3948" y="1063"/>
                  </a:lnTo>
                  <a:lnTo>
                    <a:pt x="3961" y="994"/>
                  </a:lnTo>
                  <a:lnTo>
                    <a:pt x="3963" y="958"/>
                  </a:lnTo>
                  <a:lnTo>
                    <a:pt x="3962" y="954"/>
                  </a:lnTo>
                  <a:lnTo>
                    <a:pt x="3962" y="950"/>
                  </a:lnTo>
                  <a:lnTo>
                    <a:pt x="4573" y="950"/>
                  </a:lnTo>
                  <a:lnTo>
                    <a:pt x="4579" y="952"/>
                  </a:lnTo>
                  <a:lnTo>
                    <a:pt x="4581" y="958"/>
                  </a:lnTo>
                  <a:lnTo>
                    <a:pt x="4581" y="6265"/>
                  </a:lnTo>
                  <a:lnTo>
                    <a:pt x="4579" y="6271"/>
                  </a:lnTo>
                  <a:lnTo>
                    <a:pt x="4573" y="6272"/>
                  </a:lnTo>
                  <a:lnTo>
                    <a:pt x="716" y="6272"/>
                  </a:lnTo>
                  <a:lnTo>
                    <a:pt x="710" y="6271"/>
                  </a:lnTo>
                  <a:lnTo>
                    <a:pt x="709" y="6265"/>
                  </a:lnTo>
                  <a:lnTo>
                    <a:pt x="709" y="958"/>
                  </a:lnTo>
                  <a:lnTo>
                    <a:pt x="710" y="952"/>
                  </a:lnTo>
                  <a:lnTo>
                    <a:pt x="716" y="950"/>
                  </a:lnTo>
                  <a:lnTo>
                    <a:pt x="1326" y="950"/>
                  </a:lnTo>
                  <a:lnTo>
                    <a:pt x="1326" y="954"/>
                  </a:lnTo>
                  <a:lnTo>
                    <a:pt x="1326" y="958"/>
                  </a:lnTo>
                  <a:lnTo>
                    <a:pt x="1327" y="994"/>
                  </a:lnTo>
                  <a:lnTo>
                    <a:pt x="1341" y="1063"/>
                  </a:lnTo>
                  <a:lnTo>
                    <a:pt x="1368" y="1127"/>
                  </a:lnTo>
                  <a:lnTo>
                    <a:pt x="1407" y="1183"/>
                  </a:lnTo>
                  <a:lnTo>
                    <a:pt x="1455" y="1231"/>
                  </a:lnTo>
                  <a:lnTo>
                    <a:pt x="1511" y="1269"/>
                  </a:lnTo>
                  <a:lnTo>
                    <a:pt x="1574" y="1297"/>
                  </a:lnTo>
                  <a:lnTo>
                    <a:pt x="1644" y="1310"/>
                  </a:lnTo>
                  <a:lnTo>
                    <a:pt x="1680" y="1312"/>
                  </a:lnTo>
                  <a:close/>
                  <a:moveTo>
                    <a:pt x="5063" y="6265"/>
                  </a:moveTo>
                  <a:lnTo>
                    <a:pt x="5062" y="6314"/>
                  </a:lnTo>
                  <a:lnTo>
                    <a:pt x="5041" y="6411"/>
                  </a:lnTo>
                  <a:lnTo>
                    <a:pt x="5004" y="6499"/>
                  </a:lnTo>
                  <a:lnTo>
                    <a:pt x="4952" y="6576"/>
                  </a:lnTo>
                  <a:lnTo>
                    <a:pt x="4884" y="6643"/>
                  </a:lnTo>
                  <a:lnTo>
                    <a:pt x="4807" y="6695"/>
                  </a:lnTo>
                  <a:lnTo>
                    <a:pt x="4719" y="6733"/>
                  </a:lnTo>
                  <a:lnTo>
                    <a:pt x="4623" y="6753"/>
                  </a:lnTo>
                  <a:lnTo>
                    <a:pt x="4573" y="6754"/>
                  </a:lnTo>
                  <a:lnTo>
                    <a:pt x="716" y="6754"/>
                  </a:lnTo>
                  <a:lnTo>
                    <a:pt x="665" y="6753"/>
                  </a:lnTo>
                  <a:lnTo>
                    <a:pt x="570" y="6733"/>
                  </a:lnTo>
                  <a:lnTo>
                    <a:pt x="482" y="6695"/>
                  </a:lnTo>
                  <a:lnTo>
                    <a:pt x="404" y="6643"/>
                  </a:lnTo>
                  <a:lnTo>
                    <a:pt x="337" y="6576"/>
                  </a:lnTo>
                  <a:lnTo>
                    <a:pt x="284" y="6499"/>
                  </a:lnTo>
                  <a:lnTo>
                    <a:pt x="247" y="6411"/>
                  </a:lnTo>
                  <a:lnTo>
                    <a:pt x="228" y="6314"/>
                  </a:lnTo>
                  <a:lnTo>
                    <a:pt x="226" y="6265"/>
                  </a:lnTo>
                  <a:lnTo>
                    <a:pt x="226" y="958"/>
                  </a:lnTo>
                  <a:lnTo>
                    <a:pt x="228" y="907"/>
                  </a:lnTo>
                  <a:lnTo>
                    <a:pt x="247" y="812"/>
                  </a:lnTo>
                  <a:lnTo>
                    <a:pt x="284" y="724"/>
                  </a:lnTo>
                  <a:lnTo>
                    <a:pt x="337" y="645"/>
                  </a:lnTo>
                  <a:lnTo>
                    <a:pt x="404" y="579"/>
                  </a:lnTo>
                  <a:lnTo>
                    <a:pt x="482" y="526"/>
                  </a:lnTo>
                  <a:lnTo>
                    <a:pt x="570" y="488"/>
                  </a:lnTo>
                  <a:lnTo>
                    <a:pt x="665" y="469"/>
                  </a:lnTo>
                  <a:lnTo>
                    <a:pt x="716" y="468"/>
                  </a:lnTo>
                  <a:lnTo>
                    <a:pt x="2064" y="468"/>
                  </a:lnTo>
                  <a:lnTo>
                    <a:pt x="2056" y="498"/>
                  </a:lnTo>
                  <a:lnTo>
                    <a:pt x="2050" y="563"/>
                  </a:lnTo>
                  <a:lnTo>
                    <a:pt x="2049" y="596"/>
                  </a:lnTo>
                  <a:lnTo>
                    <a:pt x="2049" y="603"/>
                  </a:lnTo>
                  <a:lnTo>
                    <a:pt x="1680" y="603"/>
                  </a:lnTo>
                  <a:lnTo>
                    <a:pt x="1640" y="604"/>
                  </a:lnTo>
                  <a:lnTo>
                    <a:pt x="1566" y="621"/>
                  </a:lnTo>
                  <a:lnTo>
                    <a:pt x="1498" y="653"/>
                  </a:lnTo>
                  <a:lnTo>
                    <a:pt x="1439" y="697"/>
                  </a:lnTo>
                  <a:lnTo>
                    <a:pt x="1414" y="724"/>
                  </a:lnTo>
                  <a:lnTo>
                    <a:pt x="716" y="724"/>
                  </a:lnTo>
                  <a:lnTo>
                    <a:pt x="692" y="725"/>
                  </a:lnTo>
                  <a:lnTo>
                    <a:pt x="646" y="733"/>
                  </a:lnTo>
                  <a:lnTo>
                    <a:pt x="604" y="751"/>
                  </a:lnTo>
                  <a:lnTo>
                    <a:pt x="566" y="777"/>
                  </a:lnTo>
                  <a:lnTo>
                    <a:pt x="535" y="808"/>
                  </a:lnTo>
                  <a:lnTo>
                    <a:pt x="510" y="846"/>
                  </a:lnTo>
                  <a:lnTo>
                    <a:pt x="492" y="888"/>
                  </a:lnTo>
                  <a:lnTo>
                    <a:pt x="483" y="934"/>
                  </a:lnTo>
                  <a:lnTo>
                    <a:pt x="482" y="958"/>
                  </a:lnTo>
                  <a:lnTo>
                    <a:pt x="482" y="6265"/>
                  </a:lnTo>
                  <a:lnTo>
                    <a:pt x="483" y="6289"/>
                  </a:lnTo>
                  <a:lnTo>
                    <a:pt x="492" y="6334"/>
                  </a:lnTo>
                  <a:lnTo>
                    <a:pt x="510" y="6376"/>
                  </a:lnTo>
                  <a:lnTo>
                    <a:pt x="535" y="6413"/>
                  </a:lnTo>
                  <a:lnTo>
                    <a:pt x="566" y="6444"/>
                  </a:lnTo>
                  <a:lnTo>
                    <a:pt x="604" y="6470"/>
                  </a:lnTo>
                  <a:lnTo>
                    <a:pt x="646" y="6488"/>
                  </a:lnTo>
                  <a:lnTo>
                    <a:pt x="692" y="6498"/>
                  </a:lnTo>
                  <a:lnTo>
                    <a:pt x="716" y="6499"/>
                  </a:lnTo>
                  <a:lnTo>
                    <a:pt x="4573" y="6499"/>
                  </a:lnTo>
                  <a:lnTo>
                    <a:pt x="4597" y="6498"/>
                  </a:lnTo>
                  <a:lnTo>
                    <a:pt x="4642" y="6488"/>
                  </a:lnTo>
                  <a:lnTo>
                    <a:pt x="4684" y="6470"/>
                  </a:lnTo>
                  <a:lnTo>
                    <a:pt x="4722" y="6444"/>
                  </a:lnTo>
                  <a:lnTo>
                    <a:pt x="4753" y="6413"/>
                  </a:lnTo>
                  <a:lnTo>
                    <a:pt x="4778" y="6376"/>
                  </a:lnTo>
                  <a:lnTo>
                    <a:pt x="4796" y="6334"/>
                  </a:lnTo>
                  <a:lnTo>
                    <a:pt x="4806" y="6289"/>
                  </a:lnTo>
                  <a:lnTo>
                    <a:pt x="4807" y="6265"/>
                  </a:lnTo>
                  <a:lnTo>
                    <a:pt x="4807" y="958"/>
                  </a:lnTo>
                  <a:lnTo>
                    <a:pt x="4806" y="934"/>
                  </a:lnTo>
                  <a:lnTo>
                    <a:pt x="4796" y="888"/>
                  </a:lnTo>
                  <a:lnTo>
                    <a:pt x="4778" y="846"/>
                  </a:lnTo>
                  <a:lnTo>
                    <a:pt x="4753" y="808"/>
                  </a:lnTo>
                  <a:lnTo>
                    <a:pt x="4722" y="777"/>
                  </a:lnTo>
                  <a:lnTo>
                    <a:pt x="4684" y="751"/>
                  </a:lnTo>
                  <a:lnTo>
                    <a:pt x="4642" y="733"/>
                  </a:lnTo>
                  <a:lnTo>
                    <a:pt x="4597" y="725"/>
                  </a:lnTo>
                  <a:lnTo>
                    <a:pt x="4573" y="724"/>
                  </a:lnTo>
                  <a:lnTo>
                    <a:pt x="3874" y="724"/>
                  </a:lnTo>
                  <a:lnTo>
                    <a:pt x="3849" y="697"/>
                  </a:lnTo>
                  <a:lnTo>
                    <a:pt x="3790" y="653"/>
                  </a:lnTo>
                  <a:lnTo>
                    <a:pt x="3722" y="621"/>
                  </a:lnTo>
                  <a:lnTo>
                    <a:pt x="3648" y="604"/>
                  </a:lnTo>
                  <a:lnTo>
                    <a:pt x="3609" y="603"/>
                  </a:lnTo>
                  <a:lnTo>
                    <a:pt x="3240" y="603"/>
                  </a:lnTo>
                  <a:lnTo>
                    <a:pt x="3240" y="596"/>
                  </a:lnTo>
                  <a:lnTo>
                    <a:pt x="3239" y="563"/>
                  </a:lnTo>
                  <a:lnTo>
                    <a:pt x="3232" y="498"/>
                  </a:lnTo>
                  <a:lnTo>
                    <a:pt x="3226" y="468"/>
                  </a:lnTo>
                  <a:lnTo>
                    <a:pt x="4573" y="468"/>
                  </a:lnTo>
                  <a:lnTo>
                    <a:pt x="4623" y="469"/>
                  </a:lnTo>
                  <a:lnTo>
                    <a:pt x="4719" y="488"/>
                  </a:lnTo>
                  <a:lnTo>
                    <a:pt x="4807" y="526"/>
                  </a:lnTo>
                  <a:lnTo>
                    <a:pt x="4884" y="579"/>
                  </a:lnTo>
                  <a:lnTo>
                    <a:pt x="4952" y="645"/>
                  </a:lnTo>
                  <a:lnTo>
                    <a:pt x="5004" y="724"/>
                  </a:lnTo>
                  <a:lnTo>
                    <a:pt x="5041" y="812"/>
                  </a:lnTo>
                  <a:lnTo>
                    <a:pt x="5062" y="907"/>
                  </a:lnTo>
                  <a:lnTo>
                    <a:pt x="5063" y="958"/>
                  </a:lnTo>
                  <a:lnTo>
                    <a:pt x="5063" y="6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562177" y="3439411"/>
              <a:ext cx="88900" cy="185737"/>
            </a:xfrm>
            <a:custGeom>
              <a:avLst/>
              <a:gdLst>
                <a:gd name="T0" fmla="*/ 114 w 227"/>
                <a:gd name="T1" fmla="*/ 468 h 468"/>
                <a:gd name="T2" fmla="*/ 137 w 227"/>
                <a:gd name="T3" fmla="*/ 466 h 468"/>
                <a:gd name="T4" fmla="*/ 177 w 227"/>
                <a:gd name="T5" fmla="*/ 449 h 468"/>
                <a:gd name="T6" fmla="*/ 208 w 227"/>
                <a:gd name="T7" fmla="*/ 419 h 468"/>
                <a:gd name="T8" fmla="*/ 225 w 227"/>
                <a:gd name="T9" fmla="*/ 378 h 468"/>
                <a:gd name="T10" fmla="*/ 227 w 227"/>
                <a:gd name="T11" fmla="*/ 355 h 468"/>
                <a:gd name="T12" fmla="*/ 227 w 227"/>
                <a:gd name="T13" fmla="*/ 114 h 468"/>
                <a:gd name="T14" fmla="*/ 225 w 227"/>
                <a:gd name="T15" fmla="*/ 91 h 468"/>
                <a:gd name="T16" fmla="*/ 208 w 227"/>
                <a:gd name="T17" fmla="*/ 50 h 468"/>
                <a:gd name="T18" fmla="*/ 177 w 227"/>
                <a:gd name="T19" fmla="*/ 20 h 468"/>
                <a:gd name="T20" fmla="*/ 137 w 227"/>
                <a:gd name="T21" fmla="*/ 2 h 468"/>
                <a:gd name="T22" fmla="*/ 114 w 227"/>
                <a:gd name="T23" fmla="*/ 0 h 468"/>
                <a:gd name="T24" fmla="*/ 91 w 227"/>
                <a:gd name="T25" fmla="*/ 2 h 468"/>
                <a:gd name="T26" fmla="*/ 50 w 227"/>
                <a:gd name="T27" fmla="*/ 20 h 468"/>
                <a:gd name="T28" fmla="*/ 20 w 227"/>
                <a:gd name="T29" fmla="*/ 50 h 468"/>
                <a:gd name="T30" fmla="*/ 1 w 227"/>
                <a:gd name="T31" fmla="*/ 91 h 468"/>
                <a:gd name="T32" fmla="*/ 0 w 227"/>
                <a:gd name="T33" fmla="*/ 114 h 468"/>
                <a:gd name="T34" fmla="*/ 0 w 227"/>
                <a:gd name="T35" fmla="*/ 355 h 468"/>
                <a:gd name="T36" fmla="*/ 1 w 227"/>
                <a:gd name="T37" fmla="*/ 378 h 468"/>
                <a:gd name="T38" fmla="*/ 20 w 227"/>
                <a:gd name="T39" fmla="*/ 419 h 468"/>
                <a:gd name="T40" fmla="*/ 50 w 227"/>
                <a:gd name="T41" fmla="*/ 449 h 468"/>
                <a:gd name="T42" fmla="*/ 91 w 227"/>
                <a:gd name="T43" fmla="*/ 466 h 468"/>
                <a:gd name="T44" fmla="*/ 114 w 227"/>
                <a:gd name="T45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7" h="468">
                  <a:moveTo>
                    <a:pt x="114" y="468"/>
                  </a:moveTo>
                  <a:lnTo>
                    <a:pt x="137" y="466"/>
                  </a:lnTo>
                  <a:lnTo>
                    <a:pt x="177" y="449"/>
                  </a:lnTo>
                  <a:lnTo>
                    <a:pt x="208" y="419"/>
                  </a:lnTo>
                  <a:lnTo>
                    <a:pt x="225" y="378"/>
                  </a:lnTo>
                  <a:lnTo>
                    <a:pt x="227" y="355"/>
                  </a:lnTo>
                  <a:lnTo>
                    <a:pt x="227" y="114"/>
                  </a:lnTo>
                  <a:lnTo>
                    <a:pt x="225" y="91"/>
                  </a:lnTo>
                  <a:lnTo>
                    <a:pt x="208" y="50"/>
                  </a:lnTo>
                  <a:lnTo>
                    <a:pt x="177" y="20"/>
                  </a:lnTo>
                  <a:lnTo>
                    <a:pt x="137" y="2"/>
                  </a:lnTo>
                  <a:lnTo>
                    <a:pt x="114" y="0"/>
                  </a:lnTo>
                  <a:lnTo>
                    <a:pt x="91" y="2"/>
                  </a:lnTo>
                  <a:lnTo>
                    <a:pt x="50" y="20"/>
                  </a:lnTo>
                  <a:lnTo>
                    <a:pt x="20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0" y="355"/>
                  </a:lnTo>
                  <a:lnTo>
                    <a:pt x="1" y="378"/>
                  </a:lnTo>
                  <a:lnTo>
                    <a:pt x="20" y="419"/>
                  </a:lnTo>
                  <a:lnTo>
                    <a:pt x="50" y="449"/>
                  </a:lnTo>
                  <a:lnTo>
                    <a:pt x="91" y="466"/>
                  </a:lnTo>
                  <a:lnTo>
                    <a:pt x="114" y="4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514552" y="4204586"/>
              <a:ext cx="663575" cy="90487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036715" y="4109336"/>
              <a:ext cx="374650" cy="280987"/>
            </a:xfrm>
            <a:custGeom>
              <a:avLst/>
              <a:gdLst>
                <a:gd name="T0" fmla="*/ 32 w 947"/>
                <a:gd name="T1" fmla="*/ 273 h 708"/>
                <a:gd name="T2" fmla="*/ 17 w 947"/>
                <a:gd name="T3" fmla="*/ 291 h 708"/>
                <a:gd name="T4" fmla="*/ 0 w 947"/>
                <a:gd name="T5" fmla="*/ 332 h 708"/>
                <a:gd name="T6" fmla="*/ 0 w 947"/>
                <a:gd name="T7" fmla="*/ 375 h 708"/>
                <a:gd name="T8" fmla="*/ 17 w 947"/>
                <a:gd name="T9" fmla="*/ 416 h 708"/>
                <a:gd name="T10" fmla="*/ 32 w 947"/>
                <a:gd name="T11" fmla="*/ 433 h 708"/>
                <a:gd name="T12" fmla="*/ 273 w 947"/>
                <a:gd name="T13" fmla="*/ 675 h 708"/>
                <a:gd name="T14" fmla="*/ 291 w 947"/>
                <a:gd name="T15" fmla="*/ 690 h 708"/>
                <a:gd name="T16" fmla="*/ 332 w 947"/>
                <a:gd name="T17" fmla="*/ 706 h 708"/>
                <a:gd name="T18" fmla="*/ 354 w 947"/>
                <a:gd name="T19" fmla="*/ 708 h 708"/>
                <a:gd name="T20" fmla="*/ 375 w 947"/>
                <a:gd name="T21" fmla="*/ 706 h 708"/>
                <a:gd name="T22" fmla="*/ 416 w 947"/>
                <a:gd name="T23" fmla="*/ 690 h 708"/>
                <a:gd name="T24" fmla="*/ 433 w 947"/>
                <a:gd name="T25" fmla="*/ 675 h 708"/>
                <a:gd name="T26" fmla="*/ 915 w 947"/>
                <a:gd name="T27" fmla="*/ 192 h 708"/>
                <a:gd name="T28" fmla="*/ 931 w 947"/>
                <a:gd name="T29" fmla="*/ 175 h 708"/>
                <a:gd name="T30" fmla="*/ 947 w 947"/>
                <a:gd name="T31" fmla="*/ 134 h 708"/>
                <a:gd name="T32" fmla="*/ 947 w 947"/>
                <a:gd name="T33" fmla="*/ 91 h 708"/>
                <a:gd name="T34" fmla="*/ 931 w 947"/>
                <a:gd name="T35" fmla="*/ 50 h 708"/>
                <a:gd name="T36" fmla="*/ 915 w 947"/>
                <a:gd name="T37" fmla="*/ 32 h 708"/>
                <a:gd name="T38" fmla="*/ 899 w 947"/>
                <a:gd name="T39" fmla="*/ 17 h 708"/>
                <a:gd name="T40" fmla="*/ 858 w 947"/>
                <a:gd name="T41" fmla="*/ 0 h 708"/>
                <a:gd name="T42" fmla="*/ 814 w 947"/>
                <a:gd name="T43" fmla="*/ 0 h 708"/>
                <a:gd name="T44" fmla="*/ 773 w 947"/>
                <a:gd name="T45" fmla="*/ 17 h 708"/>
                <a:gd name="T46" fmla="*/ 755 w 947"/>
                <a:gd name="T47" fmla="*/ 32 h 708"/>
                <a:gd name="T48" fmla="*/ 354 w 947"/>
                <a:gd name="T49" fmla="*/ 434 h 708"/>
                <a:gd name="T50" fmla="*/ 192 w 947"/>
                <a:gd name="T51" fmla="*/ 273 h 708"/>
                <a:gd name="T52" fmla="*/ 175 w 947"/>
                <a:gd name="T53" fmla="*/ 258 h 708"/>
                <a:gd name="T54" fmla="*/ 134 w 947"/>
                <a:gd name="T55" fmla="*/ 242 h 708"/>
                <a:gd name="T56" fmla="*/ 91 w 947"/>
                <a:gd name="T57" fmla="*/ 242 h 708"/>
                <a:gd name="T58" fmla="*/ 50 w 947"/>
                <a:gd name="T59" fmla="*/ 258 h 708"/>
                <a:gd name="T60" fmla="*/ 32 w 947"/>
                <a:gd name="T61" fmla="*/ 27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32" y="273"/>
                  </a:moveTo>
                  <a:lnTo>
                    <a:pt x="17" y="291"/>
                  </a:lnTo>
                  <a:lnTo>
                    <a:pt x="0" y="332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lnTo>
                    <a:pt x="354" y="434"/>
                  </a:lnTo>
                  <a:lnTo>
                    <a:pt x="192" y="273"/>
                  </a:lnTo>
                  <a:lnTo>
                    <a:pt x="175" y="258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8"/>
                  </a:lnTo>
                  <a:lnTo>
                    <a:pt x="32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3514552" y="4684011"/>
              <a:ext cx="663575" cy="88900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3036715" y="4588761"/>
              <a:ext cx="374650" cy="280987"/>
            </a:xfrm>
            <a:custGeom>
              <a:avLst/>
              <a:gdLst>
                <a:gd name="T0" fmla="*/ 755 w 947"/>
                <a:gd name="T1" fmla="*/ 32 h 708"/>
                <a:gd name="T2" fmla="*/ 354 w 947"/>
                <a:gd name="T3" fmla="*/ 435 h 708"/>
                <a:gd name="T4" fmla="*/ 192 w 947"/>
                <a:gd name="T5" fmla="*/ 273 h 708"/>
                <a:gd name="T6" fmla="*/ 175 w 947"/>
                <a:gd name="T7" fmla="*/ 259 h 708"/>
                <a:gd name="T8" fmla="*/ 134 w 947"/>
                <a:gd name="T9" fmla="*/ 242 h 708"/>
                <a:gd name="T10" fmla="*/ 91 w 947"/>
                <a:gd name="T11" fmla="*/ 242 h 708"/>
                <a:gd name="T12" fmla="*/ 50 w 947"/>
                <a:gd name="T13" fmla="*/ 259 h 708"/>
                <a:gd name="T14" fmla="*/ 32 w 947"/>
                <a:gd name="T15" fmla="*/ 273 h 708"/>
                <a:gd name="T16" fmla="*/ 17 w 947"/>
                <a:gd name="T17" fmla="*/ 291 h 708"/>
                <a:gd name="T18" fmla="*/ 0 w 947"/>
                <a:gd name="T19" fmla="*/ 332 h 708"/>
                <a:gd name="T20" fmla="*/ 0 w 947"/>
                <a:gd name="T21" fmla="*/ 376 h 708"/>
                <a:gd name="T22" fmla="*/ 17 w 947"/>
                <a:gd name="T23" fmla="*/ 417 h 708"/>
                <a:gd name="T24" fmla="*/ 32 w 947"/>
                <a:gd name="T25" fmla="*/ 433 h 708"/>
                <a:gd name="T26" fmla="*/ 273 w 947"/>
                <a:gd name="T27" fmla="*/ 675 h 708"/>
                <a:gd name="T28" fmla="*/ 291 w 947"/>
                <a:gd name="T29" fmla="*/ 690 h 708"/>
                <a:gd name="T30" fmla="*/ 332 w 947"/>
                <a:gd name="T31" fmla="*/ 706 h 708"/>
                <a:gd name="T32" fmla="*/ 354 w 947"/>
                <a:gd name="T33" fmla="*/ 708 h 708"/>
                <a:gd name="T34" fmla="*/ 375 w 947"/>
                <a:gd name="T35" fmla="*/ 706 h 708"/>
                <a:gd name="T36" fmla="*/ 416 w 947"/>
                <a:gd name="T37" fmla="*/ 690 h 708"/>
                <a:gd name="T38" fmla="*/ 433 w 947"/>
                <a:gd name="T39" fmla="*/ 675 h 708"/>
                <a:gd name="T40" fmla="*/ 915 w 947"/>
                <a:gd name="T41" fmla="*/ 192 h 708"/>
                <a:gd name="T42" fmla="*/ 931 w 947"/>
                <a:gd name="T43" fmla="*/ 175 h 708"/>
                <a:gd name="T44" fmla="*/ 947 w 947"/>
                <a:gd name="T45" fmla="*/ 134 h 708"/>
                <a:gd name="T46" fmla="*/ 947 w 947"/>
                <a:gd name="T47" fmla="*/ 91 h 708"/>
                <a:gd name="T48" fmla="*/ 931 w 947"/>
                <a:gd name="T49" fmla="*/ 50 h 708"/>
                <a:gd name="T50" fmla="*/ 915 w 947"/>
                <a:gd name="T51" fmla="*/ 32 h 708"/>
                <a:gd name="T52" fmla="*/ 899 w 947"/>
                <a:gd name="T53" fmla="*/ 17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7 h 708"/>
                <a:gd name="T60" fmla="*/ 755 w 947"/>
                <a:gd name="T61" fmla="*/ 3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2"/>
                  </a:moveTo>
                  <a:lnTo>
                    <a:pt x="354" y="435"/>
                  </a:lnTo>
                  <a:lnTo>
                    <a:pt x="192" y="273"/>
                  </a:lnTo>
                  <a:lnTo>
                    <a:pt x="175" y="259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9"/>
                  </a:lnTo>
                  <a:lnTo>
                    <a:pt x="32" y="273"/>
                  </a:lnTo>
                  <a:lnTo>
                    <a:pt x="17" y="291"/>
                  </a:lnTo>
                  <a:lnTo>
                    <a:pt x="0" y="332"/>
                  </a:lnTo>
                  <a:lnTo>
                    <a:pt x="0" y="376"/>
                  </a:lnTo>
                  <a:lnTo>
                    <a:pt x="17" y="417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3514552" y="5161849"/>
              <a:ext cx="663575" cy="90487"/>
            </a:xfrm>
            <a:custGeom>
              <a:avLst/>
              <a:gdLst>
                <a:gd name="T0" fmla="*/ 113 w 1673"/>
                <a:gd name="T1" fmla="*/ 226 h 226"/>
                <a:gd name="T2" fmla="*/ 1560 w 1673"/>
                <a:gd name="T3" fmla="*/ 226 h 226"/>
                <a:gd name="T4" fmla="*/ 1583 w 1673"/>
                <a:gd name="T5" fmla="*/ 224 h 226"/>
                <a:gd name="T6" fmla="*/ 1623 w 1673"/>
                <a:gd name="T7" fmla="*/ 207 h 226"/>
                <a:gd name="T8" fmla="*/ 1654 w 1673"/>
                <a:gd name="T9" fmla="*/ 177 h 226"/>
                <a:gd name="T10" fmla="*/ 1671 w 1673"/>
                <a:gd name="T11" fmla="*/ 136 h 226"/>
                <a:gd name="T12" fmla="*/ 1673 w 1673"/>
                <a:gd name="T13" fmla="*/ 113 h 226"/>
                <a:gd name="T14" fmla="*/ 1671 w 1673"/>
                <a:gd name="T15" fmla="*/ 90 h 226"/>
                <a:gd name="T16" fmla="*/ 1654 w 1673"/>
                <a:gd name="T17" fmla="*/ 49 h 226"/>
                <a:gd name="T18" fmla="*/ 1623 w 1673"/>
                <a:gd name="T19" fmla="*/ 19 h 226"/>
                <a:gd name="T20" fmla="*/ 1583 w 1673"/>
                <a:gd name="T21" fmla="*/ 1 h 226"/>
                <a:gd name="T22" fmla="*/ 1560 w 1673"/>
                <a:gd name="T23" fmla="*/ 0 h 226"/>
                <a:gd name="T24" fmla="*/ 113 w 1673"/>
                <a:gd name="T25" fmla="*/ 0 h 226"/>
                <a:gd name="T26" fmla="*/ 90 w 1673"/>
                <a:gd name="T27" fmla="*/ 1 h 226"/>
                <a:gd name="T28" fmla="*/ 49 w 1673"/>
                <a:gd name="T29" fmla="*/ 19 h 226"/>
                <a:gd name="T30" fmla="*/ 19 w 1673"/>
                <a:gd name="T31" fmla="*/ 49 h 226"/>
                <a:gd name="T32" fmla="*/ 1 w 1673"/>
                <a:gd name="T33" fmla="*/ 90 h 226"/>
                <a:gd name="T34" fmla="*/ 0 w 1673"/>
                <a:gd name="T35" fmla="*/ 113 h 226"/>
                <a:gd name="T36" fmla="*/ 1 w 1673"/>
                <a:gd name="T37" fmla="*/ 136 h 226"/>
                <a:gd name="T38" fmla="*/ 19 w 1673"/>
                <a:gd name="T39" fmla="*/ 177 h 226"/>
                <a:gd name="T40" fmla="*/ 49 w 1673"/>
                <a:gd name="T41" fmla="*/ 207 h 226"/>
                <a:gd name="T42" fmla="*/ 90 w 1673"/>
                <a:gd name="T43" fmla="*/ 224 h 226"/>
                <a:gd name="T44" fmla="*/ 113 w 1673"/>
                <a:gd name="T4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6">
                  <a:moveTo>
                    <a:pt x="113" y="226"/>
                  </a:moveTo>
                  <a:lnTo>
                    <a:pt x="1560" y="226"/>
                  </a:lnTo>
                  <a:lnTo>
                    <a:pt x="1583" y="224"/>
                  </a:lnTo>
                  <a:lnTo>
                    <a:pt x="1623" y="207"/>
                  </a:lnTo>
                  <a:lnTo>
                    <a:pt x="1654" y="177"/>
                  </a:lnTo>
                  <a:lnTo>
                    <a:pt x="1671" y="136"/>
                  </a:lnTo>
                  <a:lnTo>
                    <a:pt x="1673" y="113"/>
                  </a:lnTo>
                  <a:lnTo>
                    <a:pt x="1671" y="90"/>
                  </a:lnTo>
                  <a:lnTo>
                    <a:pt x="1654" y="49"/>
                  </a:lnTo>
                  <a:lnTo>
                    <a:pt x="1623" y="19"/>
                  </a:lnTo>
                  <a:lnTo>
                    <a:pt x="1583" y="1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1"/>
                  </a:lnTo>
                  <a:lnTo>
                    <a:pt x="49" y="19"/>
                  </a:lnTo>
                  <a:lnTo>
                    <a:pt x="19" y="49"/>
                  </a:lnTo>
                  <a:lnTo>
                    <a:pt x="1" y="90"/>
                  </a:lnTo>
                  <a:lnTo>
                    <a:pt x="0" y="113"/>
                  </a:lnTo>
                  <a:lnTo>
                    <a:pt x="1" y="136"/>
                  </a:lnTo>
                  <a:lnTo>
                    <a:pt x="19" y="177"/>
                  </a:lnTo>
                  <a:lnTo>
                    <a:pt x="49" y="207"/>
                  </a:lnTo>
                  <a:lnTo>
                    <a:pt x="90" y="224"/>
                  </a:lnTo>
                  <a:lnTo>
                    <a:pt x="11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3036715" y="5066599"/>
              <a:ext cx="374650" cy="280987"/>
            </a:xfrm>
            <a:custGeom>
              <a:avLst/>
              <a:gdLst>
                <a:gd name="T0" fmla="*/ 755 w 947"/>
                <a:gd name="T1" fmla="*/ 31 h 708"/>
                <a:gd name="T2" fmla="*/ 354 w 947"/>
                <a:gd name="T3" fmla="*/ 434 h 708"/>
                <a:gd name="T4" fmla="*/ 192 w 947"/>
                <a:gd name="T5" fmla="*/ 272 h 708"/>
                <a:gd name="T6" fmla="*/ 175 w 947"/>
                <a:gd name="T7" fmla="*/ 258 h 708"/>
                <a:gd name="T8" fmla="*/ 134 w 947"/>
                <a:gd name="T9" fmla="*/ 241 h 708"/>
                <a:gd name="T10" fmla="*/ 91 w 947"/>
                <a:gd name="T11" fmla="*/ 241 h 708"/>
                <a:gd name="T12" fmla="*/ 50 w 947"/>
                <a:gd name="T13" fmla="*/ 258 h 708"/>
                <a:gd name="T14" fmla="*/ 32 w 947"/>
                <a:gd name="T15" fmla="*/ 272 h 708"/>
                <a:gd name="T16" fmla="*/ 17 w 947"/>
                <a:gd name="T17" fmla="*/ 290 h 708"/>
                <a:gd name="T18" fmla="*/ 0 w 947"/>
                <a:gd name="T19" fmla="*/ 331 h 708"/>
                <a:gd name="T20" fmla="*/ 0 w 947"/>
                <a:gd name="T21" fmla="*/ 375 h 708"/>
                <a:gd name="T22" fmla="*/ 17 w 947"/>
                <a:gd name="T23" fmla="*/ 416 h 708"/>
                <a:gd name="T24" fmla="*/ 32 w 947"/>
                <a:gd name="T25" fmla="*/ 433 h 708"/>
                <a:gd name="T26" fmla="*/ 273 w 947"/>
                <a:gd name="T27" fmla="*/ 674 h 708"/>
                <a:gd name="T28" fmla="*/ 291 w 947"/>
                <a:gd name="T29" fmla="*/ 690 h 708"/>
                <a:gd name="T30" fmla="*/ 332 w 947"/>
                <a:gd name="T31" fmla="*/ 705 h 708"/>
                <a:gd name="T32" fmla="*/ 354 w 947"/>
                <a:gd name="T33" fmla="*/ 708 h 708"/>
                <a:gd name="T34" fmla="*/ 375 w 947"/>
                <a:gd name="T35" fmla="*/ 705 h 708"/>
                <a:gd name="T36" fmla="*/ 416 w 947"/>
                <a:gd name="T37" fmla="*/ 690 h 708"/>
                <a:gd name="T38" fmla="*/ 433 w 947"/>
                <a:gd name="T39" fmla="*/ 674 h 708"/>
                <a:gd name="T40" fmla="*/ 915 w 947"/>
                <a:gd name="T41" fmla="*/ 191 h 708"/>
                <a:gd name="T42" fmla="*/ 931 w 947"/>
                <a:gd name="T43" fmla="*/ 174 h 708"/>
                <a:gd name="T44" fmla="*/ 947 w 947"/>
                <a:gd name="T45" fmla="*/ 133 h 708"/>
                <a:gd name="T46" fmla="*/ 947 w 947"/>
                <a:gd name="T47" fmla="*/ 90 h 708"/>
                <a:gd name="T48" fmla="*/ 931 w 947"/>
                <a:gd name="T49" fmla="*/ 49 h 708"/>
                <a:gd name="T50" fmla="*/ 915 w 947"/>
                <a:gd name="T51" fmla="*/ 31 h 708"/>
                <a:gd name="T52" fmla="*/ 899 w 947"/>
                <a:gd name="T53" fmla="*/ 16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6 h 708"/>
                <a:gd name="T60" fmla="*/ 755 w 947"/>
                <a:gd name="T61" fmla="*/ 3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1"/>
                  </a:moveTo>
                  <a:lnTo>
                    <a:pt x="354" y="434"/>
                  </a:lnTo>
                  <a:lnTo>
                    <a:pt x="192" y="272"/>
                  </a:lnTo>
                  <a:lnTo>
                    <a:pt x="175" y="258"/>
                  </a:lnTo>
                  <a:lnTo>
                    <a:pt x="134" y="241"/>
                  </a:lnTo>
                  <a:lnTo>
                    <a:pt x="91" y="241"/>
                  </a:lnTo>
                  <a:lnTo>
                    <a:pt x="50" y="258"/>
                  </a:lnTo>
                  <a:lnTo>
                    <a:pt x="32" y="272"/>
                  </a:lnTo>
                  <a:lnTo>
                    <a:pt x="17" y="290"/>
                  </a:lnTo>
                  <a:lnTo>
                    <a:pt x="0" y="331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4"/>
                  </a:lnTo>
                  <a:lnTo>
                    <a:pt x="291" y="690"/>
                  </a:lnTo>
                  <a:lnTo>
                    <a:pt x="332" y="705"/>
                  </a:lnTo>
                  <a:lnTo>
                    <a:pt x="354" y="708"/>
                  </a:lnTo>
                  <a:lnTo>
                    <a:pt x="375" y="705"/>
                  </a:lnTo>
                  <a:lnTo>
                    <a:pt x="416" y="690"/>
                  </a:lnTo>
                  <a:lnTo>
                    <a:pt x="433" y="674"/>
                  </a:lnTo>
                  <a:lnTo>
                    <a:pt x="915" y="191"/>
                  </a:lnTo>
                  <a:lnTo>
                    <a:pt x="931" y="174"/>
                  </a:lnTo>
                  <a:lnTo>
                    <a:pt x="947" y="133"/>
                  </a:lnTo>
                  <a:lnTo>
                    <a:pt x="947" y="90"/>
                  </a:lnTo>
                  <a:lnTo>
                    <a:pt x="931" y="49"/>
                  </a:lnTo>
                  <a:lnTo>
                    <a:pt x="915" y="31"/>
                  </a:lnTo>
                  <a:lnTo>
                    <a:pt x="899" y="16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6"/>
                  </a:lnTo>
                  <a:lnTo>
                    <a:pt x="7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053839" y="94311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具現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01874" y="5126327"/>
            <a:ext cx="10158608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812" y="2044112"/>
            <a:ext cx="474345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8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33645" y="2591841"/>
            <a:ext cx="9249997" cy="698079"/>
            <a:chOff x="1596485" y="2213818"/>
            <a:chExt cx="9249997" cy="698079"/>
          </a:xfrm>
        </p:grpSpPr>
        <p:sp>
          <p:nvSpPr>
            <p:cNvPr id="41" name="TextBox 40"/>
            <p:cNvSpPr txBox="1"/>
            <p:nvPr/>
          </p:nvSpPr>
          <p:spPr>
            <a:xfrm>
              <a:off x="2185261" y="2460039"/>
              <a:ext cx="2033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onoka Antique-Kaku" panose="02000600000000000000" pitchFamily="2" charset="-128"/>
                  <a:ea typeface="Honoka Antique-Kaku" panose="02000600000000000000" pitchFamily="2" charset="-128"/>
                </a:rPr>
                <a:t>正規</a:t>
              </a:r>
              <a:r>
                <a:rPr lang="ja-JP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onoka Antique-Kaku" panose="02000600000000000000" pitchFamily="2" charset="-128"/>
                  <a:ea typeface="Honoka Antique-Kaku" panose="02000600000000000000" pitchFamily="2" charset="-128"/>
                </a:rPr>
                <a:t>化の必要性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onoka Antique-Kaku" panose="02000600000000000000" pitchFamily="2" charset="-128"/>
                <a:ea typeface="한컴 윤고딕 240" panose="02020603020101020101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977523" y="2404098"/>
              <a:ext cx="18689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en-US" altLang="ko-KR" sz="2000" dirty="0" smtClean="0">
                  <a:latin typeface="Honoka Antique-Kaku" panose="02000600000000000000" pitchFamily="2" charset="-128"/>
                  <a:ea typeface="Honoka Antique-Kaku" panose="02000600000000000000" pitchFamily="2" charset="-128"/>
                </a:rPr>
                <a:t>WEB</a:t>
              </a:r>
              <a:r>
                <a:rPr lang="ja-JP" altLang="en-US" sz="2000" dirty="0" smtClean="0">
                  <a:latin typeface="Honoka Antique-Kaku" panose="02000600000000000000" pitchFamily="2" charset="-128"/>
                  <a:ea typeface="Honoka Antique-Kaku" panose="02000600000000000000" pitchFamily="2" charset="-128"/>
                </a:rPr>
                <a:t>の理解</a:t>
              </a:r>
              <a:endParaRPr lang="ko-KR" altLang="en-US" sz="2000" dirty="0">
                <a:latin typeface="Honoka Antique-Kaku" panose="02000600000000000000" pitchFamily="2" charset="-128"/>
                <a:ea typeface="한컴 윤고딕 240" panose="02020603020101020101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724272" y="2442198"/>
              <a:ext cx="18689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ja-JP" altLang="en-US" sz="2000" dirty="0">
                  <a:latin typeface="Honoka Antique-Kaku" panose="02000600000000000000" pitchFamily="2" charset="-128"/>
                  <a:ea typeface="Honoka Antique-Kaku" panose="02000600000000000000" pitchFamily="2" charset="-128"/>
                </a:rPr>
                <a:t>チー</a:t>
              </a:r>
              <a:r>
                <a:rPr lang="ja-JP" altLang="en-US" sz="2000" dirty="0" smtClean="0">
                  <a:latin typeface="Honoka Antique-Kaku" panose="02000600000000000000" pitchFamily="2" charset="-128"/>
                  <a:ea typeface="Honoka Antique-Kaku" panose="02000600000000000000" pitchFamily="2" charset="-128"/>
                </a:rPr>
                <a:t>ム</a:t>
              </a:r>
              <a:r>
                <a:rPr lang="ja-JP" altLang="en-US" sz="2000" dirty="0">
                  <a:latin typeface="Honoka Antique-Kaku" panose="02000600000000000000" pitchFamily="2" charset="-128"/>
                  <a:ea typeface="Honoka Antique-Kaku" panose="02000600000000000000" pitchFamily="2" charset="-128"/>
                </a:rPr>
                <a:t>ワーク</a:t>
              </a:r>
              <a:endParaRPr lang="ko-KR" altLang="en-US" sz="2000" dirty="0">
                <a:latin typeface="Honoka Antique-Kaku" panose="02000600000000000000" pitchFamily="2" charset="-128"/>
                <a:ea typeface="한컴 윤고딕 240" panose="020206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96485" y="2240166"/>
              <a:ext cx="81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 smtClean="0">
                  <a:solidFill>
                    <a:srgbClr val="00B05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endParaRPr lang="ko-KR" altLang="en-US" sz="3600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08219" y="2265566"/>
              <a:ext cx="81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 smtClean="0">
                  <a:solidFill>
                    <a:srgbClr val="00B05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endParaRPr lang="ko-KR" altLang="en-US" sz="3600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345744" y="2213818"/>
              <a:ext cx="816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 smtClean="0">
                  <a:solidFill>
                    <a:srgbClr val="00B05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endParaRPr lang="ko-KR" altLang="en-US" sz="3600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5" name="직선 연결선 4"/>
          <p:cNvCxnSpPr/>
          <p:nvPr/>
        </p:nvCxnSpPr>
        <p:spPr>
          <a:xfrm>
            <a:off x="1596485" y="5324912"/>
            <a:ext cx="9293667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spc="-150" dirty="0">
                <a:solidFill>
                  <a:srgbClr val="445566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所感</a:t>
            </a:r>
            <a:endParaRPr lang="ko-KR" altLang="en-US" sz="3200" spc="-150" dirty="0">
              <a:solidFill>
                <a:srgbClr val="445566"/>
              </a:solidFill>
              <a:latin typeface="Honoka Antique-Kaku" panose="02000600000000000000" pitchFamily="2" charset="-128"/>
              <a:ea typeface="나눔고딕 ExtraBold" panose="020D0904000000000000" pitchFamily="50" charset="-127"/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9013313" y="4111030"/>
            <a:ext cx="1040688" cy="1208427"/>
            <a:chOff x="279400" y="-1624013"/>
            <a:chExt cx="1398587" cy="1624014"/>
          </a:xfrm>
          <a:solidFill>
            <a:srgbClr val="00B050"/>
          </a:solidFill>
        </p:grpSpPr>
        <p:sp>
          <p:nvSpPr>
            <p:cNvPr id="30" name="Freeform 49"/>
            <p:cNvSpPr>
              <a:spLocks/>
            </p:cNvSpPr>
            <p:nvPr/>
          </p:nvSpPr>
          <p:spPr bwMode="auto">
            <a:xfrm>
              <a:off x="279400" y="-646112"/>
              <a:ext cx="1398587" cy="646113"/>
            </a:xfrm>
            <a:custGeom>
              <a:avLst/>
              <a:gdLst>
                <a:gd name="T0" fmla="*/ 4488 w 5289"/>
                <a:gd name="T1" fmla="*/ 453 h 2445"/>
                <a:gd name="T2" fmla="*/ 4079 w 5289"/>
                <a:gd name="T3" fmla="*/ 273 h 2445"/>
                <a:gd name="T4" fmla="*/ 3723 w 5289"/>
                <a:gd name="T5" fmla="*/ 91 h 2445"/>
                <a:gd name="T6" fmla="*/ 3572 w 5289"/>
                <a:gd name="T7" fmla="*/ 0 h 2445"/>
                <a:gd name="T8" fmla="*/ 3006 w 5289"/>
                <a:gd name="T9" fmla="*/ 1790 h 2445"/>
                <a:gd name="T10" fmla="*/ 2828 w 5289"/>
                <a:gd name="T11" fmla="*/ 1092 h 2445"/>
                <a:gd name="T12" fmla="*/ 2952 w 5289"/>
                <a:gd name="T13" fmla="*/ 869 h 2445"/>
                <a:gd name="T14" fmla="*/ 2997 w 5289"/>
                <a:gd name="T15" fmla="*/ 700 h 2445"/>
                <a:gd name="T16" fmla="*/ 2983 w 5289"/>
                <a:gd name="T17" fmla="*/ 579 h 2445"/>
                <a:gd name="T18" fmla="*/ 2927 w 5289"/>
                <a:gd name="T19" fmla="*/ 496 h 2445"/>
                <a:gd name="T20" fmla="*/ 2846 w 5289"/>
                <a:gd name="T21" fmla="*/ 446 h 2445"/>
                <a:gd name="T22" fmla="*/ 2739 w 5289"/>
                <a:gd name="T23" fmla="*/ 415 h 2445"/>
                <a:gd name="T24" fmla="*/ 2648 w 5289"/>
                <a:gd name="T25" fmla="*/ 407 h 2445"/>
                <a:gd name="T26" fmla="*/ 2647 w 5289"/>
                <a:gd name="T27" fmla="*/ 407 h 2445"/>
                <a:gd name="T28" fmla="*/ 2645 w 5289"/>
                <a:gd name="T29" fmla="*/ 407 h 2445"/>
                <a:gd name="T30" fmla="*/ 2642 w 5289"/>
                <a:gd name="T31" fmla="*/ 407 h 2445"/>
                <a:gd name="T32" fmla="*/ 2552 w 5289"/>
                <a:gd name="T33" fmla="*/ 415 h 2445"/>
                <a:gd name="T34" fmla="*/ 2445 w 5289"/>
                <a:gd name="T35" fmla="*/ 446 h 2445"/>
                <a:gd name="T36" fmla="*/ 2364 w 5289"/>
                <a:gd name="T37" fmla="*/ 496 h 2445"/>
                <a:gd name="T38" fmla="*/ 2308 w 5289"/>
                <a:gd name="T39" fmla="*/ 579 h 2445"/>
                <a:gd name="T40" fmla="*/ 2294 w 5289"/>
                <a:gd name="T41" fmla="*/ 700 h 2445"/>
                <a:gd name="T42" fmla="*/ 2339 w 5289"/>
                <a:gd name="T43" fmla="*/ 869 h 2445"/>
                <a:gd name="T44" fmla="*/ 2463 w 5289"/>
                <a:gd name="T45" fmla="*/ 1092 h 2445"/>
                <a:gd name="T46" fmla="*/ 2285 w 5289"/>
                <a:gd name="T47" fmla="*/ 1790 h 2445"/>
                <a:gd name="T48" fmla="*/ 1718 w 5289"/>
                <a:gd name="T49" fmla="*/ 0 h 2445"/>
                <a:gd name="T50" fmla="*/ 1567 w 5289"/>
                <a:gd name="T51" fmla="*/ 91 h 2445"/>
                <a:gd name="T52" fmla="*/ 1212 w 5289"/>
                <a:gd name="T53" fmla="*/ 273 h 2445"/>
                <a:gd name="T54" fmla="*/ 803 w 5289"/>
                <a:gd name="T55" fmla="*/ 453 h 2445"/>
                <a:gd name="T56" fmla="*/ 619 w 5289"/>
                <a:gd name="T57" fmla="*/ 525 h 2445"/>
                <a:gd name="T58" fmla="*/ 402 w 5289"/>
                <a:gd name="T59" fmla="*/ 645 h 2445"/>
                <a:gd name="T60" fmla="*/ 243 w 5289"/>
                <a:gd name="T61" fmla="*/ 800 h 2445"/>
                <a:gd name="T62" fmla="*/ 133 w 5289"/>
                <a:gd name="T63" fmla="*/ 990 h 2445"/>
                <a:gd name="T64" fmla="*/ 65 w 5289"/>
                <a:gd name="T65" fmla="*/ 1217 h 2445"/>
                <a:gd name="T66" fmla="*/ 27 w 5289"/>
                <a:gd name="T67" fmla="*/ 1485 h 2445"/>
                <a:gd name="T68" fmla="*/ 7 w 5289"/>
                <a:gd name="T69" fmla="*/ 1877 h 2445"/>
                <a:gd name="T70" fmla="*/ 0 w 5289"/>
                <a:gd name="T71" fmla="*/ 2445 h 2445"/>
                <a:gd name="T72" fmla="*/ 2648 w 5289"/>
                <a:gd name="T73" fmla="*/ 2445 h 2445"/>
                <a:gd name="T74" fmla="*/ 5287 w 5289"/>
                <a:gd name="T75" fmla="*/ 2242 h 2445"/>
                <a:gd name="T76" fmla="*/ 5273 w 5289"/>
                <a:gd name="T77" fmla="*/ 1633 h 2445"/>
                <a:gd name="T78" fmla="*/ 5246 w 5289"/>
                <a:gd name="T79" fmla="*/ 1345 h 2445"/>
                <a:gd name="T80" fmla="*/ 5194 w 5289"/>
                <a:gd name="T81" fmla="*/ 1098 h 2445"/>
                <a:gd name="T82" fmla="*/ 5106 w 5289"/>
                <a:gd name="T83" fmla="*/ 890 h 2445"/>
                <a:gd name="T84" fmla="*/ 4975 w 5289"/>
                <a:gd name="T85" fmla="*/ 718 h 2445"/>
                <a:gd name="T86" fmla="*/ 4788 w 5289"/>
                <a:gd name="T87" fmla="*/ 581 h 2445"/>
                <a:gd name="T88" fmla="*/ 4606 w 5289"/>
                <a:gd name="T89" fmla="*/ 499 h 2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89" h="2445">
                  <a:moveTo>
                    <a:pt x="4606" y="499"/>
                  </a:moveTo>
                  <a:lnTo>
                    <a:pt x="4488" y="453"/>
                  </a:lnTo>
                  <a:lnTo>
                    <a:pt x="4270" y="362"/>
                  </a:lnTo>
                  <a:lnTo>
                    <a:pt x="4079" y="273"/>
                  </a:lnTo>
                  <a:lnTo>
                    <a:pt x="3916" y="193"/>
                  </a:lnTo>
                  <a:lnTo>
                    <a:pt x="3723" y="91"/>
                  </a:lnTo>
                  <a:lnTo>
                    <a:pt x="3584" y="8"/>
                  </a:lnTo>
                  <a:lnTo>
                    <a:pt x="3572" y="0"/>
                  </a:lnTo>
                  <a:lnTo>
                    <a:pt x="3073" y="1577"/>
                  </a:lnTo>
                  <a:lnTo>
                    <a:pt x="3006" y="1790"/>
                  </a:lnTo>
                  <a:lnTo>
                    <a:pt x="2782" y="1157"/>
                  </a:lnTo>
                  <a:lnTo>
                    <a:pt x="2828" y="1092"/>
                  </a:lnTo>
                  <a:lnTo>
                    <a:pt x="2901" y="974"/>
                  </a:lnTo>
                  <a:lnTo>
                    <a:pt x="2952" y="869"/>
                  </a:lnTo>
                  <a:lnTo>
                    <a:pt x="2983" y="779"/>
                  </a:lnTo>
                  <a:lnTo>
                    <a:pt x="2997" y="700"/>
                  </a:lnTo>
                  <a:lnTo>
                    <a:pt x="2996" y="634"/>
                  </a:lnTo>
                  <a:lnTo>
                    <a:pt x="2983" y="579"/>
                  </a:lnTo>
                  <a:lnTo>
                    <a:pt x="2959" y="534"/>
                  </a:lnTo>
                  <a:lnTo>
                    <a:pt x="2927" y="496"/>
                  </a:lnTo>
                  <a:lnTo>
                    <a:pt x="2889" y="467"/>
                  </a:lnTo>
                  <a:lnTo>
                    <a:pt x="2846" y="446"/>
                  </a:lnTo>
                  <a:lnTo>
                    <a:pt x="2803" y="430"/>
                  </a:lnTo>
                  <a:lnTo>
                    <a:pt x="2739" y="415"/>
                  </a:lnTo>
                  <a:lnTo>
                    <a:pt x="2670" y="407"/>
                  </a:lnTo>
                  <a:lnTo>
                    <a:pt x="2648" y="407"/>
                  </a:lnTo>
                  <a:lnTo>
                    <a:pt x="2648" y="407"/>
                  </a:lnTo>
                  <a:lnTo>
                    <a:pt x="2647" y="407"/>
                  </a:lnTo>
                  <a:lnTo>
                    <a:pt x="2646" y="407"/>
                  </a:lnTo>
                  <a:lnTo>
                    <a:pt x="2645" y="407"/>
                  </a:lnTo>
                  <a:lnTo>
                    <a:pt x="2642" y="407"/>
                  </a:lnTo>
                  <a:lnTo>
                    <a:pt x="2642" y="407"/>
                  </a:lnTo>
                  <a:lnTo>
                    <a:pt x="2621" y="407"/>
                  </a:lnTo>
                  <a:lnTo>
                    <a:pt x="2552" y="415"/>
                  </a:lnTo>
                  <a:lnTo>
                    <a:pt x="2488" y="430"/>
                  </a:lnTo>
                  <a:lnTo>
                    <a:pt x="2445" y="446"/>
                  </a:lnTo>
                  <a:lnTo>
                    <a:pt x="2402" y="467"/>
                  </a:lnTo>
                  <a:lnTo>
                    <a:pt x="2364" y="496"/>
                  </a:lnTo>
                  <a:lnTo>
                    <a:pt x="2332" y="534"/>
                  </a:lnTo>
                  <a:lnTo>
                    <a:pt x="2308" y="579"/>
                  </a:lnTo>
                  <a:lnTo>
                    <a:pt x="2294" y="634"/>
                  </a:lnTo>
                  <a:lnTo>
                    <a:pt x="2294" y="700"/>
                  </a:lnTo>
                  <a:lnTo>
                    <a:pt x="2308" y="779"/>
                  </a:lnTo>
                  <a:lnTo>
                    <a:pt x="2339" y="869"/>
                  </a:lnTo>
                  <a:lnTo>
                    <a:pt x="2390" y="974"/>
                  </a:lnTo>
                  <a:lnTo>
                    <a:pt x="2463" y="1092"/>
                  </a:lnTo>
                  <a:lnTo>
                    <a:pt x="2509" y="1157"/>
                  </a:lnTo>
                  <a:lnTo>
                    <a:pt x="2285" y="1790"/>
                  </a:lnTo>
                  <a:lnTo>
                    <a:pt x="2218" y="1577"/>
                  </a:lnTo>
                  <a:lnTo>
                    <a:pt x="1718" y="0"/>
                  </a:lnTo>
                  <a:lnTo>
                    <a:pt x="1706" y="8"/>
                  </a:lnTo>
                  <a:lnTo>
                    <a:pt x="1567" y="91"/>
                  </a:lnTo>
                  <a:lnTo>
                    <a:pt x="1375" y="193"/>
                  </a:lnTo>
                  <a:lnTo>
                    <a:pt x="1212" y="273"/>
                  </a:lnTo>
                  <a:lnTo>
                    <a:pt x="1021" y="362"/>
                  </a:lnTo>
                  <a:lnTo>
                    <a:pt x="803" y="453"/>
                  </a:lnTo>
                  <a:lnTo>
                    <a:pt x="684" y="499"/>
                  </a:lnTo>
                  <a:lnTo>
                    <a:pt x="619" y="525"/>
                  </a:lnTo>
                  <a:lnTo>
                    <a:pt x="502" y="581"/>
                  </a:lnTo>
                  <a:lnTo>
                    <a:pt x="402" y="645"/>
                  </a:lnTo>
                  <a:lnTo>
                    <a:pt x="315" y="718"/>
                  </a:lnTo>
                  <a:lnTo>
                    <a:pt x="243" y="800"/>
                  </a:lnTo>
                  <a:lnTo>
                    <a:pt x="183" y="890"/>
                  </a:lnTo>
                  <a:lnTo>
                    <a:pt x="133" y="990"/>
                  </a:lnTo>
                  <a:lnTo>
                    <a:pt x="95" y="1098"/>
                  </a:lnTo>
                  <a:lnTo>
                    <a:pt x="65" y="1217"/>
                  </a:lnTo>
                  <a:lnTo>
                    <a:pt x="43" y="1345"/>
                  </a:lnTo>
                  <a:lnTo>
                    <a:pt x="27" y="1485"/>
                  </a:lnTo>
                  <a:lnTo>
                    <a:pt x="16" y="1633"/>
                  </a:lnTo>
                  <a:lnTo>
                    <a:pt x="7" y="1877"/>
                  </a:lnTo>
                  <a:lnTo>
                    <a:pt x="2" y="2242"/>
                  </a:lnTo>
                  <a:lnTo>
                    <a:pt x="0" y="2445"/>
                  </a:lnTo>
                  <a:lnTo>
                    <a:pt x="2641" y="2445"/>
                  </a:lnTo>
                  <a:lnTo>
                    <a:pt x="2648" y="2445"/>
                  </a:lnTo>
                  <a:lnTo>
                    <a:pt x="5289" y="2445"/>
                  </a:lnTo>
                  <a:lnTo>
                    <a:pt x="5287" y="2242"/>
                  </a:lnTo>
                  <a:lnTo>
                    <a:pt x="5282" y="1877"/>
                  </a:lnTo>
                  <a:lnTo>
                    <a:pt x="5273" y="1633"/>
                  </a:lnTo>
                  <a:lnTo>
                    <a:pt x="5262" y="1485"/>
                  </a:lnTo>
                  <a:lnTo>
                    <a:pt x="5246" y="1345"/>
                  </a:lnTo>
                  <a:lnTo>
                    <a:pt x="5224" y="1217"/>
                  </a:lnTo>
                  <a:lnTo>
                    <a:pt x="5194" y="1098"/>
                  </a:lnTo>
                  <a:lnTo>
                    <a:pt x="5155" y="990"/>
                  </a:lnTo>
                  <a:lnTo>
                    <a:pt x="5106" y="890"/>
                  </a:lnTo>
                  <a:lnTo>
                    <a:pt x="5046" y="800"/>
                  </a:lnTo>
                  <a:lnTo>
                    <a:pt x="4975" y="718"/>
                  </a:lnTo>
                  <a:lnTo>
                    <a:pt x="4888" y="645"/>
                  </a:lnTo>
                  <a:lnTo>
                    <a:pt x="4788" y="581"/>
                  </a:lnTo>
                  <a:lnTo>
                    <a:pt x="4671" y="525"/>
                  </a:lnTo>
                  <a:lnTo>
                    <a:pt x="4606" y="4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50"/>
            <p:cNvSpPr>
              <a:spLocks/>
            </p:cNvSpPr>
            <p:nvPr/>
          </p:nvSpPr>
          <p:spPr bwMode="auto">
            <a:xfrm>
              <a:off x="704850" y="-1371600"/>
              <a:ext cx="538162" cy="539750"/>
            </a:xfrm>
            <a:custGeom>
              <a:avLst/>
              <a:gdLst>
                <a:gd name="T0" fmla="*/ 1347 w 2039"/>
                <a:gd name="T1" fmla="*/ 54 h 2039"/>
                <a:gd name="T2" fmla="*/ 1245 w 2039"/>
                <a:gd name="T3" fmla="*/ 25 h 2039"/>
                <a:gd name="T4" fmla="*/ 1108 w 2039"/>
                <a:gd name="T5" fmla="*/ 4 h 2039"/>
                <a:gd name="T6" fmla="*/ 968 w 2039"/>
                <a:gd name="T7" fmla="*/ 1 h 2039"/>
                <a:gd name="T8" fmla="*/ 830 w 2039"/>
                <a:gd name="T9" fmla="*/ 17 h 2039"/>
                <a:gd name="T10" fmla="*/ 694 w 2039"/>
                <a:gd name="T11" fmla="*/ 53 h 2039"/>
                <a:gd name="T12" fmla="*/ 562 w 2039"/>
                <a:gd name="T13" fmla="*/ 108 h 2039"/>
                <a:gd name="T14" fmla="*/ 439 w 2039"/>
                <a:gd name="T15" fmla="*/ 181 h 2039"/>
                <a:gd name="T16" fmla="*/ 324 w 2039"/>
                <a:gd name="T17" fmla="*/ 272 h 2039"/>
                <a:gd name="T18" fmla="*/ 261 w 2039"/>
                <a:gd name="T19" fmla="*/ 337 h 2039"/>
                <a:gd name="T20" fmla="*/ 140 w 2039"/>
                <a:gd name="T21" fmla="*/ 501 h 2039"/>
                <a:gd name="T22" fmla="*/ 56 w 2039"/>
                <a:gd name="T23" fmla="*/ 682 h 2039"/>
                <a:gd name="T24" fmla="*/ 9 w 2039"/>
                <a:gd name="T25" fmla="*/ 874 h 2039"/>
                <a:gd name="T26" fmla="*/ 0 w 2039"/>
                <a:gd name="T27" fmla="*/ 1069 h 2039"/>
                <a:gd name="T28" fmla="*/ 28 w 2039"/>
                <a:gd name="T29" fmla="*/ 1264 h 2039"/>
                <a:gd name="T30" fmla="*/ 93 w 2039"/>
                <a:gd name="T31" fmla="*/ 1450 h 2039"/>
                <a:gd name="T32" fmla="*/ 196 w 2039"/>
                <a:gd name="T33" fmla="*/ 1623 h 2039"/>
                <a:gd name="T34" fmla="*/ 297 w 2039"/>
                <a:gd name="T35" fmla="*/ 1742 h 2039"/>
                <a:gd name="T36" fmla="*/ 416 w 2039"/>
                <a:gd name="T37" fmla="*/ 1843 h 2039"/>
                <a:gd name="T38" fmla="*/ 590 w 2039"/>
                <a:gd name="T39" fmla="*/ 1946 h 2039"/>
                <a:gd name="T40" fmla="*/ 776 w 2039"/>
                <a:gd name="T41" fmla="*/ 2011 h 2039"/>
                <a:gd name="T42" fmla="*/ 970 w 2039"/>
                <a:gd name="T43" fmla="*/ 2039 h 2039"/>
                <a:gd name="T44" fmla="*/ 1165 w 2039"/>
                <a:gd name="T45" fmla="*/ 2030 h 2039"/>
                <a:gd name="T46" fmla="*/ 1357 w 2039"/>
                <a:gd name="T47" fmla="*/ 1983 h 2039"/>
                <a:gd name="T48" fmla="*/ 1538 w 2039"/>
                <a:gd name="T49" fmla="*/ 1900 h 2039"/>
                <a:gd name="T50" fmla="*/ 1702 w 2039"/>
                <a:gd name="T51" fmla="*/ 1778 h 2039"/>
                <a:gd name="T52" fmla="*/ 1767 w 2039"/>
                <a:gd name="T53" fmla="*/ 1715 h 2039"/>
                <a:gd name="T54" fmla="*/ 1859 w 2039"/>
                <a:gd name="T55" fmla="*/ 1600 h 2039"/>
                <a:gd name="T56" fmla="*/ 1931 w 2039"/>
                <a:gd name="T57" fmla="*/ 1477 h 2039"/>
                <a:gd name="T58" fmla="*/ 1986 w 2039"/>
                <a:gd name="T59" fmla="*/ 1346 h 2039"/>
                <a:gd name="T60" fmla="*/ 2022 w 2039"/>
                <a:gd name="T61" fmla="*/ 1210 h 2039"/>
                <a:gd name="T62" fmla="*/ 2038 w 2039"/>
                <a:gd name="T63" fmla="*/ 1071 h 2039"/>
                <a:gd name="T64" fmla="*/ 2035 w 2039"/>
                <a:gd name="T65" fmla="*/ 931 h 2039"/>
                <a:gd name="T66" fmla="*/ 2014 w 2039"/>
                <a:gd name="T67" fmla="*/ 794 h 2039"/>
                <a:gd name="T68" fmla="*/ 1985 w 2039"/>
                <a:gd name="T69" fmla="*/ 692 h 2039"/>
                <a:gd name="T70" fmla="*/ 1696 w 2039"/>
                <a:gd name="T71" fmla="*/ 1017 h 2039"/>
                <a:gd name="T72" fmla="*/ 1682 w 2039"/>
                <a:gd name="T73" fmla="*/ 1156 h 2039"/>
                <a:gd name="T74" fmla="*/ 1640 w 2039"/>
                <a:gd name="T75" fmla="*/ 1290 h 2039"/>
                <a:gd name="T76" fmla="*/ 1570 w 2039"/>
                <a:gd name="T77" fmla="*/ 1415 h 2039"/>
                <a:gd name="T78" fmla="*/ 1498 w 2039"/>
                <a:gd name="T79" fmla="*/ 1500 h 2039"/>
                <a:gd name="T80" fmla="*/ 1419 w 2039"/>
                <a:gd name="T81" fmla="*/ 1567 h 2039"/>
                <a:gd name="T82" fmla="*/ 1304 w 2039"/>
                <a:gd name="T83" fmla="*/ 1635 h 2039"/>
                <a:gd name="T84" fmla="*/ 1180 w 2039"/>
                <a:gd name="T85" fmla="*/ 1679 h 2039"/>
                <a:gd name="T86" fmla="*/ 1052 w 2039"/>
                <a:gd name="T87" fmla="*/ 1698 h 2039"/>
                <a:gd name="T88" fmla="*/ 922 w 2039"/>
                <a:gd name="T89" fmla="*/ 1692 h 2039"/>
                <a:gd name="T90" fmla="*/ 794 w 2039"/>
                <a:gd name="T91" fmla="*/ 1661 h 2039"/>
                <a:gd name="T92" fmla="*/ 675 w 2039"/>
                <a:gd name="T93" fmla="*/ 1604 h 2039"/>
                <a:gd name="T94" fmla="*/ 565 w 2039"/>
                <a:gd name="T95" fmla="*/ 1524 h 2039"/>
                <a:gd name="T96" fmla="*/ 515 w 2039"/>
                <a:gd name="T97" fmla="*/ 1474 h 2039"/>
                <a:gd name="T98" fmla="*/ 435 w 2039"/>
                <a:gd name="T99" fmla="*/ 1364 h 2039"/>
                <a:gd name="T100" fmla="*/ 379 w 2039"/>
                <a:gd name="T101" fmla="*/ 1245 h 2039"/>
                <a:gd name="T102" fmla="*/ 348 w 2039"/>
                <a:gd name="T103" fmla="*/ 1117 h 2039"/>
                <a:gd name="T104" fmla="*/ 341 w 2039"/>
                <a:gd name="T105" fmla="*/ 988 h 2039"/>
                <a:gd name="T106" fmla="*/ 361 w 2039"/>
                <a:gd name="T107" fmla="*/ 859 h 2039"/>
                <a:gd name="T108" fmla="*/ 404 w 2039"/>
                <a:gd name="T109" fmla="*/ 735 h 2039"/>
                <a:gd name="T110" fmla="*/ 472 w 2039"/>
                <a:gd name="T111" fmla="*/ 620 h 2039"/>
                <a:gd name="T112" fmla="*/ 540 w 2039"/>
                <a:gd name="T113" fmla="*/ 542 h 2039"/>
                <a:gd name="T114" fmla="*/ 625 w 2039"/>
                <a:gd name="T115" fmla="*/ 469 h 2039"/>
                <a:gd name="T116" fmla="*/ 749 w 2039"/>
                <a:gd name="T117" fmla="*/ 399 h 2039"/>
                <a:gd name="T118" fmla="*/ 884 w 2039"/>
                <a:gd name="T119" fmla="*/ 357 h 2039"/>
                <a:gd name="T120" fmla="*/ 1022 w 2039"/>
                <a:gd name="T121" fmla="*/ 343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39" h="2039">
                  <a:moveTo>
                    <a:pt x="1058" y="345"/>
                  </a:moveTo>
                  <a:lnTo>
                    <a:pt x="1347" y="54"/>
                  </a:lnTo>
                  <a:lnTo>
                    <a:pt x="1314" y="43"/>
                  </a:lnTo>
                  <a:lnTo>
                    <a:pt x="1245" y="25"/>
                  </a:lnTo>
                  <a:lnTo>
                    <a:pt x="1177" y="12"/>
                  </a:lnTo>
                  <a:lnTo>
                    <a:pt x="1108" y="4"/>
                  </a:lnTo>
                  <a:lnTo>
                    <a:pt x="1038" y="0"/>
                  </a:lnTo>
                  <a:lnTo>
                    <a:pt x="968" y="1"/>
                  </a:lnTo>
                  <a:lnTo>
                    <a:pt x="899" y="7"/>
                  </a:lnTo>
                  <a:lnTo>
                    <a:pt x="830" y="17"/>
                  </a:lnTo>
                  <a:lnTo>
                    <a:pt x="761" y="33"/>
                  </a:lnTo>
                  <a:lnTo>
                    <a:pt x="694" y="53"/>
                  </a:lnTo>
                  <a:lnTo>
                    <a:pt x="628" y="78"/>
                  </a:lnTo>
                  <a:lnTo>
                    <a:pt x="562" y="108"/>
                  </a:lnTo>
                  <a:lnTo>
                    <a:pt x="500" y="142"/>
                  </a:lnTo>
                  <a:lnTo>
                    <a:pt x="439" y="181"/>
                  </a:lnTo>
                  <a:lnTo>
                    <a:pt x="381" y="224"/>
                  </a:lnTo>
                  <a:lnTo>
                    <a:pt x="324" y="272"/>
                  </a:lnTo>
                  <a:lnTo>
                    <a:pt x="297" y="300"/>
                  </a:lnTo>
                  <a:lnTo>
                    <a:pt x="261" y="337"/>
                  </a:lnTo>
                  <a:lnTo>
                    <a:pt x="196" y="417"/>
                  </a:lnTo>
                  <a:lnTo>
                    <a:pt x="140" y="501"/>
                  </a:lnTo>
                  <a:lnTo>
                    <a:pt x="93" y="591"/>
                  </a:lnTo>
                  <a:lnTo>
                    <a:pt x="56" y="682"/>
                  </a:lnTo>
                  <a:lnTo>
                    <a:pt x="28" y="778"/>
                  </a:lnTo>
                  <a:lnTo>
                    <a:pt x="9" y="874"/>
                  </a:lnTo>
                  <a:lnTo>
                    <a:pt x="0" y="971"/>
                  </a:lnTo>
                  <a:lnTo>
                    <a:pt x="0" y="1069"/>
                  </a:lnTo>
                  <a:lnTo>
                    <a:pt x="9" y="1167"/>
                  </a:lnTo>
                  <a:lnTo>
                    <a:pt x="28" y="1264"/>
                  </a:lnTo>
                  <a:lnTo>
                    <a:pt x="56" y="1358"/>
                  </a:lnTo>
                  <a:lnTo>
                    <a:pt x="93" y="1450"/>
                  </a:lnTo>
                  <a:lnTo>
                    <a:pt x="140" y="1539"/>
                  </a:lnTo>
                  <a:lnTo>
                    <a:pt x="196" y="1623"/>
                  </a:lnTo>
                  <a:lnTo>
                    <a:pt x="261" y="1704"/>
                  </a:lnTo>
                  <a:lnTo>
                    <a:pt x="297" y="1742"/>
                  </a:lnTo>
                  <a:lnTo>
                    <a:pt x="335" y="1778"/>
                  </a:lnTo>
                  <a:lnTo>
                    <a:pt x="416" y="1843"/>
                  </a:lnTo>
                  <a:lnTo>
                    <a:pt x="500" y="1900"/>
                  </a:lnTo>
                  <a:lnTo>
                    <a:pt x="590" y="1946"/>
                  </a:lnTo>
                  <a:lnTo>
                    <a:pt x="681" y="1983"/>
                  </a:lnTo>
                  <a:lnTo>
                    <a:pt x="776" y="2011"/>
                  </a:lnTo>
                  <a:lnTo>
                    <a:pt x="873" y="2030"/>
                  </a:lnTo>
                  <a:lnTo>
                    <a:pt x="970" y="2039"/>
                  </a:lnTo>
                  <a:lnTo>
                    <a:pt x="1068" y="2039"/>
                  </a:lnTo>
                  <a:lnTo>
                    <a:pt x="1165" y="2030"/>
                  </a:lnTo>
                  <a:lnTo>
                    <a:pt x="1261" y="2011"/>
                  </a:lnTo>
                  <a:lnTo>
                    <a:pt x="1357" y="1983"/>
                  </a:lnTo>
                  <a:lnTo>
                    <a:pt x="1448" y="1946"/>
                  </a:lnTo>
                  <a:lnTo>
                    <a:pt x="1538" y="1900"/>
                  </a:lnTo>
                  <a:lnTo>
                    <a:pt x="1622" y="1843"/>
                  </a:lnTo>
                  <a:lnTo>
                    <a:pt x="1702" y="1778"/>
                  </a:lnTo>
                  <a:lnTo>
                    <a:pt x="1741" y="1742"/>
                  </a:lnTo>
                  <a:lnTo>
                    <a:pt x="1767" y="1715"/>
                  </a:lnTo>
                  <a:lnTo>
                    <a:pt x="1815" y="1658"/>
                  </a:lnTo>
                  <a:lnTo>
                    <a:pt x="1859" y="1600"/>
                  </a:lnTo>
                  <a:lnTo>
                    <a:pt x="1897" y="1539"/>
                  </a:lnTo>
                  <a:lnTo>
                    <a:pt x="1931" y="1477"/>
                  </a:lnTo>
                  <a:lnTo>
                    <a:pt x="1962" y="1411"/>
                  </a:lnTo>
                  <a:lnTo>
                    <a:pt x="1986" y="1346"/>
                  </a:lnTo>
                  <a:lnTo>
                    <a:pt x="2006" y="1278"/>
                  </a:lnTo>
                  <a:lnTo>
                    <a:pt x="2022" y="1210"/>
                  </a:lnTo>
                  <a:lnTo>
                    <a:pt x="2032" y="1141"/>
                  </a:lnTo>
                  <a:lnTo>
                    <a:pt x="2038" y="1071"/>
                  </a:lnTo>
                  <a:lnTo>
                    <a:pt x="2039" y="1002"/>
                  </a:lnTo>
                  <a:lnTo>
                    <a:pt x="2035" y="931"/>
                  </a:lnTo>
                  <a:lnTo>
                    <a:pt x="2027" y="862"/>
                  </a:lnTo>
                  <a:lnTo>
                    <a:pt x="2014" y="794"/>
                  </a:lnTo>
                  <a:lnTo>
                    <a:pt x="1996" y="725"/>
                  </a:lnTo>
                  <a:lnTo>
                    <a:pt x="1985" y="692"/>
                  </a:lnTo>
                  <a:lnTo>
                    <a:pt x="1695" y="983"/>
                  </a:lnTo>
                  <a:lnTo>
                    <a:pt x="1696" y="1017"/>
                  </a:lnTo>
                  <a:lnTo>
                    <a:pt x="1693" y="1087"/>
                  </a:lnTo>
                  <a:lnTo>
                    <a:pt x="1682" y="1156"/>
                  </a:lnTo>
                  <a:lnTo>
                    <a:pt x="1665" y="1224"/>
                  </a:lnTo>
                  <a:lnTo>
                    <a:pt x="1640" y="1290"/>
                  </a:lnTo>
                  <a:lnTo>
                    <a:pt x="1609" y="1354"/>
                  </a:lnTo>
                  <a:lnTo>
                    <a:pt x="1570" y="1415"/>
                  </a:lnTo>
                  <a:lnTo>
                    <a:pt x="1524" y="1473"/>
                  </a:lnTo>
                  <a:lnTo>
                    <a:pt x="1498" y="1500"/>
                  </a:lnTo>
                  <a:lnTo>
                    <a:pt x="1472" y="1524"/>
                  </a:lnTo>
                  <a:lnTo>
                    <a:pt x="1419" y="1567"/>
                  </a:lnTo>
                  <a:lnTo>
                    <a:pt x="1363" y="1604"/>
                  </a:lnTo>
                  <a:lnTo>
                    <a:pt x="1304" y="1635"/>
                  </a:lnTo>
                  <a:lnTo>
                    <a:pt x="1243" y="1661"/>
                  </a:lnTo>
                  <a:lnTo>
                    <a:pt x="1180" y="1679"/>
                  </a:lnTo>
                  <a:lnTo>
                    <a:pt x="1116" y="1692"/>
                  </a:lnTo>
                  <a:lnTo>
                    <a:pt x="1052" y="1698"/>
                  </a:lnTo>
                  <a:lnTo>
                    <a:pt x="986" y="1698"/>
                  </a:lnTo>
                  <a:lnTo>
                    <a:pt x="922" y="1692"/>
                  </a:lnTo>
                  <a:lnTo>
                    <a:pt x="858" y="1679"/>
                  </a:lnTo>
                  <a:lnTo>
                    <a:pt x="794" y="1661"/>
                  </a:lnTo>
                  <a:lnTo>
                    <a:pt x="734" y="1635"/>
                  </a:lnTo>
                  <a:lnTo>
                    <a:pt x="675" y="1604"/>
                  </a:lnTo>
                  <a:lnTo>
                    <a:pt x="619" y="1567"/>
                  </a:lnTo>
                  <a:lnTo>
                    <a:pt x="565" y="1524"/>
                  </a:lnTo>
                  <a:lnTo>
                    <a:pt x="540" y="1500"/>
                  </a:lnTo>
                  <a:lnTo>
                    <a:pt x="515" y="1474"/>
                  </a:lnTo>
                  <a:lnTo>
                    <a:pt x="472" y="1420"/>
                  </a:lnTo>
                  <a:lnTo>
                    <a:pt x="435" y="1364"/>
                  </a:lnTo>
                  <a:lnTo>
                    <a:pt x="404" y="1306"/>
                  </a:lnTo>
                  <a:lnTo>
                    <a:pt x="379" y="1245"/>
                  </a:lnTo>
                  <a:lnTo>
                    <a:pt x="361" y="1181"/>
                  </a:lnTo>
                  <a:lnTo>
                    <a:pt x="348" y="1117"/>
                  </a:lnTo>
                  <a:lnTo>
                    <a:pt x="341" y="1053"/>
                  </a:lnTo>
                  <a:lnTo>
                    <a:pt x="341" y="988"/>
                  </a:lnTo>
                  <a:lnTo>
                    <a:pt x="348" y="923"/>
                  </a:lnTo>
                  <a:lnTo>
                    <a:pt x="361" y="859"/>
                  </a:lnTo>
                  <a:lnTo>
                    <a:pt x="379" y="797"/>
                  </a:lnTo>
                  <a:lnTo>
                    <a:pt x="404" y="735"/>
                  </a:lnTo>
                  <a:lnTo>
                    <a:pt x="435" y="676"/>
                  </a:lnTo>
                  <a:lnTo>
                    <a:pt x="472" y="620"/>
                  </a:lnTo>
                  <a:lnTo>
                    <a:pt x="515" y="567"/>
                  </a:lnTo>
                  <a:lnTo>
                    <a:pt x="540" y="542"/>
                  </a:lnTo>
                  <a:lnTo>
                    <a:pt x="566" y="515"/>
                  </a:lnTo>
                  <a:lnTo>
                    <a:pt x="625" y="469"/>
                  </a:lnTo>
                  <a:lnTo>
                    <a:pt x="685" y="430"/>
                  </a:lnTo>
                  <a:lnTo>
                    <a:pt x="749" y="399"/>
                  </a:lnTo>
                  <a:lnTo>
                    <a:pt x="816" y="374"/>
                  </a:lnTo>
                  <a:lnTo>
                    <a:pt x="884" y="357"/>
                  </a:lnTo>
                  <a:lnTo>
                    <a:pt x="952" y="346"/>
                  </a:lnTo>
                  <a:lnTo>
                    <a:pt x="1022" y="343"/>
                  </a:lnTo>
                  <a:lnTo>
                    <a:pt x="1058" y="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2" name="Freeform 51"/>
            <p:cNvSpPr>
              <a:spLocks/>
            </p:cNvSpPr>
            <p:nvPr/>
          </p:nvSpPr>
          <p:spPr bwMode="auto">
            <a:xfrm>
              <a:off x="519113" y="-1557338"/>
              <a:ext cx="909637" cy="911225"/>
            </a:xfrm>
            <a:custGeom>
              <a:avLst/>
              <a:gdLst>
                <a:gd name="T0" fmla="*/ 3081 w 3440"/>
                <a:gd name="T1" fmla="*/ 2772 h 3440"/>
                <a:gd name="T2" fmla="*/ 3298 w 3440"/>
                <a:gd name="T3" fmla="*/ 2406 h 3440"/>
                <a:gd name="T4" fmla="*/ 3417 w 3440"/>
                <a:gd name="T5" fmla="*/ 2006 h 3440"/>
                <a:gd name="T6" fmla="*/ 3436 w 3440"/>
                <a:gd name="T7" fmla="*/ 1593 h 3440"/>
                <a:gd name="T8" fmla="*/ 3356 w 3440"/>
                <a:gd name="T9" fmla="*/ 1186 h 3440"/>
                <a:gd name="T10" fmla="*/ 3212 w 3440"/>
                <a:gd name="T11" fmla="*/ 866 h 3440"/>
                <a:gd name="T12" fmla="*/ 2993 w 3440"/>
                <a:gd name="T13" fmla="*/ 1287 h 3440"/>
                <a:gd name="T14" fmla="*/ 3058 w 3440"/>
                <a:gd name="T15" fmla="*/ 1585 h 3440"/>
                <a:gd name="T16" fmla="*/ 3054 w 3440"/>
                <a:gd name="T17" fmla="*/ 1889 h 3440"/>
                <a:gd name="T18" fmla="*/ 2982 w 3440"/>
                <a:gd name="T19" fmla="*/ 2188 h 3440"/>
                <a:gd name="T20" fmla="*/ 2841 w 3440"/>
                <a:gd name="T21" fmla="*/ 2465 h 3440"/>
                <a:gd name="T22" fmla="*/ 2671 w 3440"/>
                <a:gd name="T23" fmla="*/ 2673 h 3440"/>
                <a:gd name="T24" fmla="*/ 2403 w 3440"/>
                <a:gd name="T25" fmla="*/ 2881 h 3440"/>
                <a:gd name="T26" fmla="*/ 2040 w 3440"/>
                <a:gd name="T27" fmla="*/ 3028 h 3440"/>
                <a:gd name="T28" fmla="*/ 1655 w 3440"/>
                <a:gd name="T29" fmla="*/ 3066 h 3440"/>
                <a:gd name="T30" fmla="*/ 1274 w 3440"/>
                <a:gd name="T31" fmla="*/ 2992 h 3440"/>
                <a:gd name="T32" fmla="*/ 923 w 3440"/>
                <a:gd name="T33" fmla="*/ 2807 h 3440"/>
                <a:gd name="T34" fmla="*/ 719 w 3440"/>
                <a:gd name="T35" fmla="*/ 2623 h 3440"/>
                <a:gd name="T36" fmla="*/ 497 w 3440"/>
                <a:gd name="T37" fmla="*/ 2287 h 3440"/>
                <a:gd name="T38" fmla="*/ 387 w 3440"/>
                <a:gd name="T39" fmla="*/ 1914 h 3440"/>
                <a:gd name="T40" fmla="*/ 387 w 3440"/>
                <a:gd name="T41" fmla="*/ 1528 h 3440"/>
                <a:gd name="T42" fmla="*/ 497 w 3440"/>
                <a:gd name="T43" fmla="*/ 1154 h 3440"/>
                <a:gd name="T44" fmla="*/ 719 w 3440"/>
                <a:gd name="T45" fmla="*/ 819 h 3440"/>
                <a:gd name="T46" fmla="*/ 889 w 3440"/>
                <a:gd name="T47" fmla="*/ 661 h 3440"/>
                <a:gd name="T48" fmla="*/ 1158 w 3440"/>
                <a:gd name="T49" fmla="*/ 497 h 3440"/>
                <a:gd name="T50" fmla="*/ 1450 w 3440"/>
                <a:gd name="T51" fmla="*/ 402 h 3440"/>
                <a:gd name="T52" fmla="*/ 1754 w 3440"/>
                <a:gd name="T53" fmla="*/ 375 h 3440"/>
                <a:gd name="T54" fmla="*/ 2056 w 3440"/>
                <a:gd name="T55" fmla="*/ 417 h 3440"/>
                <a:gd name="T56" fmla="*/ 2297 w 3440"/>
                <a:gd name="T57" fmla="*/ 505 h 3440"/>
                <a:gd name="T58" fmla="*/ 2385 w 3440"/>
                <a:gd name="T59" fmla="*/ 134 h 3440"/>
                <a:gd name="T60" fmla="*/ 1985 w 3440"/>
                <a:gd name="T61" fmla="*/ 21 h 3440"/>
                <a:gd name="T62" fmla="*/ 1572 w 3440"/>
                <a:gd name="T63" fmla="*/ 6 h 3440"/>
                <a:gd name="T64" fmla="*/ 1165 w 3440"/>
                <a:gd name="T65" fmla="*/ 92 h 3440"/>
                <a:gd name="T66" fmla="*/ 785 w 3440"/>
                <a:gd name="T67" fmla="*/ 275 h 3440"/>
                <a:gd name="T68" fmla="*/ 503 w 3440"/>
                <a:gd name="T69" fmla="*/ 504 h 3440"/>
                <a:gd name="T70" fmla="*/ 236 w 3440"/>
                <a:gd name="T71" fmla="*/ 846 h 3440"/>
                <a:gd name="T72" fmla="*/ 47 w 3440"/>
                <a:gd name="T73" fmla="*/ 1311 h 3440"/>
                <a:gd name="T74" fmla="*/ 0 w 3440"/>
                <a:gd name="T75" fmla="*/ 1803 h 3440"/>
                <a:gd name="T76" fmla="*/ 94 w 3440"/>
                <a:gd name="T77" fmla="*/ 2289 h 3440"/>
                <a:gd name="T78" fmla="*/ 331 w 3440"/>
                <a:gd name="T79" fmla="*/ 2738 h 3440"/>
                <a:gd name="T80" fmla="*/ 566 w 3440"/>
                <a:gd name="T81" fmla="*/ 2999 h 3440"/>
                <a:gd name="T82" fmla="*/ 995 w 3440"/>
                <a:gd name="T83" fmla="*/ 3283 h 3440"/>
                <a:gd name="T84" fmla="*/ 1472 w 3440"/>
                <a:gd name="T85" fmla="*/ 3424 h 3440"/>
                <a:gd name="T86" fmla="*/ 1967 w 3440"/>
                <a:gd name="T87" fmla="*/ 3424 h 3440"/>
                <a:gd name="T88" fmla="*/ 2445 w 3440"/>
                <a:gd name="T89" fmla="*/ 3283 h 3440"/>
                <a:gd name="T90" fmla="*/ 2872 w 3440"/>
                <a:gd name="T91" fmla="*/ 2999 h 3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0" h="3440">
                  <a:moveTo>
                    <a:pt x="2936" y="2937"/>
                  </a:moveTo>
                  <a:lnTo>
                    <a:pt x="2988" y="2884"/>
                  </a:lnTo>
                  <a:lnTo>
                    <a:pt x="3081" y="2772"/>
                  </a:lnTo>
                  <a:lnTo>
                    <a:pt x="3165" y="2655"/>
                  </a:lnTo>
                  <a:lnTo>
                    <a:pt x="3237" y="2532"/>
                  </a:lnTo>
                  <a:lnTo>
                    <a:pt x="3298" y="2406"/>
                  </a:lnTo>
                  <a:lnTo>
                    <a:pt x="3349" y="2275"/>
                  </a:lnTo>
                  <a:lnTo>
                    <a:pt x="3389" y="2142"/>
                  </a:lnTo>
                  <a:lnTo>
                    <a:pt x="3417" y="2006"/>
                  </a:lnTo>
                  <a:lnTo>
                    <a:pt x="3434" y="1869"/>
                  </a:lnTo>
                  <a:lnTo>
                    <a:pt x="3440" y="1732"/>
                  </a:lnTo>
                  <a:lnTo>
                    <a:pt x="3436" y="1593"/>
                  </a:lnTo>
                  <a:lnTo>
                    <a:pt x="3420" y="1457"/>
                  </a:lnTo>
                  <a:lnTo>
                    <a:pt x="3393" y="1320"/>
                  </a:lnTo>
                  <a:lnTo>
                    <a:pt x="3356" y="1186"/>
                  </a:lnTo>
                  <a:lnTo>
                    <a:pt x="3306" y="1056"/>
                  </a:lnTo>
                  <a:lnTo>
                    <a:pt x="3246" y="928"/>
                  </a:lnTo>
                  <a:lnTo>
                    <a:pt x="3212" y="866"/>
                  </a:lnTo>
                  <a:lnTo>
                    <a:pt x="2935" y="1143"/>
                  </a:lnTo>
                  <a:lnTo>
                    <a:pt x="2956" y="1190"/>
                  </a:lnTo>
                  <a:lnTo>
                    <a:pt x="2993" y="1287"/>
                  </a:lnTo>
                  <a:lnTo>
                    <a:pt x="3022" y="1384"/>
                  </a:lnTo>
                  <a:lnTo>
                    <a:pt x="3044" y="1485"/>
                  </a:lnTo>
                  <a:lnTo>
                    <a:pt x="3058" y="1585"/>
                  </a:lnTo>
                  <a:lnTo>
                    <a:pt x="3064" y="1687"/>
                  </a:lnTo>
                  <a:lnTo>
                    <a:pt x="3063" y="1789"/>
                  </a:lnTo>
                  <a:lnTo>
                    <a:pt x="3054" y="1889"/>
                  </a:lnTo>
                  <a:lnTo>
                    <a:pt x="3038" y="1991"/>
                  </a:lnTo>
                  <a:lnTo>
                    <a:pt x="3014" y="2089"/>
                  </a:lnTo>
                  <a:lnTo>
                    <a:pt x="2982" y="2188"/>
                  </a:lnTo>
                  <a:lnTo>
                    <a:pt x="2943" y="2283"/>
                  </a:lnTo>
                  <a:lnTo>
                    <a:pt x="2896" y="2376"/>
                  </a:lnTo>
                  <a:lnTo>
                    <a:pt x="2841" y="2465"/>
                  </a:lnTo>
                  <a:lnTo>
                    <a:pt x="2779" y="2551"/>
                  </a:lnTo>
                  <a:lnTo>
                    <a:pt x="2709" y="2634"/>
                  </a:lnTo>
                  <a:lnTo>
                    <a:pt x="2671" y="2673"/>
                  </a:lnTo>
                  <a:lnTo>
                    <a:pt x="2621" y="2721"/>
                  </a:lnTo>
                  <a:lnTo>
                    <a:pt x="2515" y="2807"/>
                  </a:lnTo>
                  <a:lnTo>
                    <a:pt x="2403" y="2881"/>
                  </a:lnTo>
                  <a:lnTo>
                    <a:pt x="2286" y="2943"/>
                  </a:lnTo>
                  <a:lnTo>
                    <a:pt x="2164" y="2992"/>
                  </a:lnTo>
                  <a:lnTo>
                    <a:pt x="2040" y="3028"/>
                  </a:lnTo>
                  <a:lnTo>
                    <a:pt x="1912" y="3054"/>
                  </a:lnTo>
                  <a:lnTo>
                    <a:pt x="1784" y="3066"/>
                  </a:lnTo>
                  <a:lnTo>
                    <a:pt x="1655" y="3066"/>
                  </a:lnTo>
                  <a:lnTo>
                    <a:pt x="1527" y="3054"/>
                  </a:lnTo>
                  <a:lnTo>
                    <a:pt x="1399" y="3028"/>
                  </a:lnTo>
                  <a:lnTo>
                    <a:pt x="1274" y="2992"/>
                  </a:lnTo>
                  <a:lnTo>
                    <a:pt x="1153" y="2943"/>
                  </a:lnTo>
                  <a:lnTo>
                    <a:pt x="1035" y="2881"/>
                  </a:lnTo>
                  <a:lnTo>
                    <a:pt x="923" y="2807"/>
                  </a:lnTo>
                  <a:lnTo>
                    <a:pt x="817" y="2721"/>
                  </a:lnTo>
                  <a:lnTo>
                    <a:pt x="767" y="2673"/>
                  </a:lnTo>
                  <a:lnTo>
                    <a:pt x="719" y="2623"/>
                  </a:lnTo>
                  <a:lnTo>
                    <a:pt x="633" y="2516"/>
                  </a:lnTo>
                  <a:lnTo>
                    <a:pt x="559" y="2405"/>
                  </a:lnTo>
                  <a:lnTo>
                    <a:pt x="497" y="2287"/>
                  </a:lnTo>
                  <a:lnTo>
                    <a:pt x="448" y="2166"/>
                  </a:lnTo>
                  <a:lnTo>
                    <a:pt x="411" y="2041"/>
                  </a:lnTo>
                  <a:lnTo>
                    <a:pt x="387" y="1914"/>
                  </a:lnTo>
                  <a:lnTo>
                    <a:pt x="375" y="1785"/>
                  </a:lnTo>
                  <a:lnTo>
                    <a:pt x="375" y="1656"/>
                  </a:lnTo>
                  <a:lnTo>
                    <a:pt x="387" y="1528"/>
                  </a:lnTo>
                  <a:lnTo>
                    <a:pt x="411" y="1400"/>
                  </a:lnTo>
                  <a:lnTo>
                    <a:pt x="448" y="1276"/>
                  </a:lnTo>
                  <a:lnTo>
                    <a:pt x="497" y="1154"/>
                  </a:lnTo>
                  <a:lnTo>
                    <a:pt x="559" y="1037"/>
                  </a:lnTo>
                  <a:lnTo>
                    <a:pt x="633" y="925"/>
                  </a:lnTo>
                  <a:lnTo>
                    <a:pt x="719" y="819"/>
                  </a:lnTo>
                  <a:lnTo>
                    <a:pt x="767" y="769"/>
                  </a:lnTo>
                  <a:lnTo>
                    <a:pt x="806" y="731"/>
                  </a:lnTo>
                  <a:lnTo>
                    <a:pt x="889" y="661"/>
                  </a:lnTo>
                  <a:lnTo>
                    <a:pt x="975" y="599"/>
                  </a:lnTo>
                  <a:lnTo>
                    <a:pt x="1065" y="545"/>
                  </a:lnTo>
                  <a:lnTo>
                    <a:pt x="1158" y="497"/>
                  </a:lnTo>
                  <a:lnTo>
                    <a:pt x="1253" y="458"/>
                  </a:lnTo>
                  <a:lnTo>
                    <a:pt x="1351" y="426"/>
                  </a:lnTo>
                  <a:lnTo>
                    <a:pt x="1450" y="402"/>
                  </a:lnTo>
                  <a:lnTo>
                    <a:pt x="1551" y="385"/>
                  </a:lnTo>
                  <a:lnTo>
                    <a:pt x="1652" y="377"/>
                  </a:lnTo>
                  <a:lnTo>
                    <a:pt x="1754" y="375"/>
                  </a:lnTo>
                  <a:lnTo>
                    <a:pt x="1855" y="382"/>
                  </a:lnTo>
                  <a:lnTo>
                    <a:pt x="1955" y="396"/>
                  </a:lnTo>
                  <a:lnTo>
                    <a:pt x="2056" y="417"/>
                  </a:lnTo>
                  <a:lnTo>
                    <a:pt x="2153" y="446"/>
                  </a:lnTo>
                  <a:lnTo>
                    <a:pt x="2250" y="483"/>
                  </a:lnTo>
                  <a:lnTo>
                    <a:pt x="2297" y="505"/>
                  </a:lnTo>
                  <a:lnTo>
                    <a:pt x="2574" y="228"/>
                  </a:lnTo>
                  <a:lnTo>
                    <a:pt x="2512" y="194"/>
                  </a:lnTo>
                  <a:lnTo>
                    <a:pt x="2385" y="134"/>
                  </a:lnTo>
                  <a:lnTo>
                    <a:pt x="2254" y="85"/>
                  </a:lnTo>
                  <a:lnTo>
                    <a:pt x="2120" y="47"/>
                  </a:lnTo>
                  <a:lnTo>
                    <a:pt x="1985" y="21"/>
                  </a:lnTo>
                  <a:lnTo>
                    <a:pt x="1847" y="5"/>
                  </a:lnTo>
                  <a:lnTo>
                    <a:pt x="1709" y="0"/>
                  </a:lnTo>
                  <a:lnTo>
                    <a:pt x="1572" y="6"/>
                  </a:lnTo>
                  <a:lnTo>
                    <a:pt x="1434" y="24"/>
                  </a:lnTo>
                  <a:lnTo>
                    <a:pt x="1299" y="52"/>
                  </a:lnTo>
                  <a:lnTo>
                    <a:pt x="1165" y="92"/>
                  </a:lnTo>
                  <a:lnTo>
                    <a:pt x="1034" y="142"/>
                  </a:lnTo>
                  <a:lnTo>
                    <a:pt x="908" y="203"/>
                  </a:lnTo>
                  <a:lnTo>
                    <a:pt x="785" y="275"/>
                  </a:lnTo>
                  <a:lnTo>
                    <a:pt x="668" y="358"/>
                  </a:lnTo>
                  <a:lnTo>
                    <a:pt x="556" y="452"/>
                  </a:lnTo>
                  <a:lnTo>
                    <a:pt x="503" y="504"/>
                  </a:lnTo>
                  <a:lnTo>
                    <a:pt x="441" y="568"/>
                  </a:lnTo>
                  <a:lnTo>
                    <a:pt x="331" y="703"/>
                  </a:lnTo>
                  <a:lnTo>
                    <a:pt x="236" y="846"/>
                  </a:lnTo>
                  <a:lnTo>
                    <a:pt x="158" y="995"/>
                  </a:lnTo>
                  <a:lnTo>
                    <a:pt x="94" y="1151"/>
                  </a:lnTo>
                  <a:lnTo>
                    <a:pt x="47" y="1311"/>
                  </a:lnTo>
                  <a:lnTo>
                    <a:pt x="16" y="1474"/>
                  </a:lnTo>
                  <a:lnTo>
                    <a:pt x="0" y="1637"/>
                  </a:lnTo>
                  <a:lnTo>
                    <a:pt x="0" y="1803"/>
                  </a:lnTo>
                  <a:lnTo>
                    <a:pt x="16" y="1967"/>
                  </a:lnTo>
                  <a:lnTo>
                    <a:pt x="47" y="2129"/>
                  </a:lnTo>
                  <a:lnTo>
                    <a:pt x="94" y="2289"/>
                  </a:lnTo>
                  <a:lnTo>
                    <a:pt x="158" y="2445"/>
                  </a:lnTo>
                  <a:lnTo>
                    <a:pt x="236" y="2595"/>
                  </a:lnTo>
                  <a:lnTo>
                    <a:pt x="331" y="2738"/>
                  </a:lnTo>
                  <a:lnTo>
                    <a:pt x="441" y="2874"/>
                  </a:lnTo>
                  <a:lnTo>
                    <a:pt x="503" y="2937"/>
                  </a:lnTo>
                  <a:lnTo>
                    <a:pt x="566" y="2999"/>
                  </a:lnTo>
                  <a:lnTo>
                    <a:pt x="702" y="3109"/>
                  </a:lnTo>
                  <a:lnTo>
                    <a:pt x="846" y="3203"/>
                  </a:lnTo>
                  <a:lnTo>
                    <a:pt x="995" y="3283"/>
                  </a:lnTo>
                  <a:lnTo>
                    <a:pt x="1151" y="3345"/>
                  </a:lnTo>
                  <a:lnTo>
                    <a:pt x="1310" y="3392"/>
                  </a:lnTo>
                  <a:lnTo>
                    <a:pt x="1472" y="3424"/>
                  </a:lnTo>
                  <a:lnTo>
                    <a:pt x="1637" y="3440"/>
                  </a:lnTo>
                  <a:lnTo>
                    <a:pt x="1803" y="3440"/>
                  </a:lnTo>
                  <a:lnTo>
                    <a:pt x="1967" y="3424"/>
                  </a:lnTo>
                  <a:lnTo>
                    <a:pt x="2129" y="3392"/>
                  </a:lnTo>
                  <a:lnTo>
                    <a:pt x="2289" y="3345"/>
                  </a:lnTo>
                  <a:lnTo>
                    <a:pt x="2445" y="3283"/>
                  </a:lnTo>
                  <a:lnTo>
                    <a:pt x="2594" y="3203"/>
                  </a:lnTo>
                  <a:lnTo>
                    <a:pt x="2737" y="3109"/>
                  </a:lnTo>
                  <a:lnTo>
                    <a:pt x="2872" y="2999"/>
                  </a:lnTo>
                  <a:lnTo>
                    <a:pt x="2936" y="29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" name="Freeform 52"/>
            <p:cNvSpPr>
              <a:spLocks/>
            </p:cNvSpPr>
            <p:nvPr/>
          </p:nvSpPr>
          <p:spPr bwMode="auto">
            <a:xfrm>
              <a:off x="881063" y="-1624013"/>
              <a:ext cx="614362" cy="615950"/>
            </a:xfrm>
            <a:custGeom>
              <a:avLst/>
              <a:gdLst>
                <a:gd name="T0" fmla="*/ 446 w 2325"/>
                <a:gd name="T1" fmla="*/ 1636 h 2326"/>
                <a:gd name="T2" fmla="*/ 423 w 2325"/>
                <a:gd name="T3" fmla="*/ 1630 h 2326"/>
                <a:gd name="T4" fmla="*/ 376 w 2325"/>
                <a:gd name="T5" fmla="*/ 1624 h 2326"/>
                <a:gd name="T6" fmla="*/ 351 w 2325"/>
                <a:gd name="T7" fmla="*/ 1623 h 2326"/>
                <a:gd name="T8" fmla="*/ 315 w 2325"/>
                <a:gd name="T9" fmla="*/ 1624 h 2326"/>
                <a:gd name="T10" fmla="*/ 246 w 2325"/>
                <a:gd name="T11" fmla="*/ 1638 h 2326"/>
                <a:gd name="T12" fmla="*/ 184 w 2325"/>
                <a:gd name="T13" fmla="*/ 1665 h 2326"/>
                <a:gd name="T14" fmla="*/ 127 w 2325"/>
                <a:gd name="T15" fmla="*/ 1703 h 2326"/>
                <a:gd name="T16" fmla="*/ 79 w 2325"/>
                <a:gd name="T17" fmla="*/ 1751 h 2326"/>
                <a:gd name="T18" fmla="*/ 42 w 2325"/>
                <a:gd name="T19" fmla="*/ 1807 h 2326"/>
                <a:gd name="T20" fmla="*/ 15 w 2325"/>
                <a:gd name="T21" fmla="*/ 1870 h 2326"/>
                <a:gd name="T22" fmla="*/ 1 w 2325"/>
                <a:gd name="T23" fmla="*/ 1939 h 2326"/>
                <a:gd name="T24" fmla="*/ 0 w 2325"/>
                <a:gd name="T25" fmla="*/ 1975 h 2326"/>
                <a:gd name="T26" fmla="*/ 1 w 2325"/>
                <a:gd name="T27" fmla="*/ 2011 h 2326"/>
                <a:gd name="T28" fmla="*/ 15 w 2325"/>
                <a:gd name="T29" fmla="*/ 2080 h 2326"/>
                <a:gd name="T30" fmla="*/ 42 w 2325"/>
                <a:gd name="T31" fmla="*/ 2143 h 2326"/>
                <a:gd name="T32" fmla="*/ 79 w 2325"/>
                <a:gd name="T33" fmla="*/ 2199 h 2326"/>
                <a:gd name="T34" fmla="*/ 127 w 2325"/>
                <a:gd name="T35" fmla="*/ 2247 h 2326"/>
                <a:gd name="T36" fmla="*/ 184 w 2325"/>
                <a:gd name="T37" fmla="*/ 2285 h 2326"/>
                <a:gd name="T38" fmla="*/ 246 w 2325"/>
                <a:gd name="T39" fmla="*/ 2311 h 2326"/>
                <a:gd name="T40" fmla="*/ 315 w 2325"/>
                <a:gd name="T41" fmla="*/ 2325 h 2326"/>
                <a:gd name="T42" fmla="*/ 351 w 2325"/>
                <a:gd name="T43" fmla="*/ 2326 h 2326"/>
                <a:gd name="T44" fmla="*/ 388 w 2325"/>
                <a:gd name="T45" fmla="*/ 2325 h 2326"/>
                <a:gd name="T46" fmla="*/ 456 w 2325"/>
                <a:gd name="T47" fmla="*/ 2311 h 2326"/>
                <a:gd name="T48" fmla="*/ 519 w 2325"/>
                <a:gd name="T49" fmla="*/ 2285 h 2326"/>
                <a:gd name="T50" fmla="*/ 575 w 2325"/>
                <a:gd name="T51" fmla="*/ 2247 h 2326"/>
                <a:gd name="T52" fmla="*/ 624 w 2325"/>
                <a:gd name="T53" fmla="*/ 2199 h 2326"/>
                <a:gd name="T54" fmla="*/ 661 w 2325"/>
                <a:gd name="T55" fmla="*/ 2143 h 2326"/>
                <a:gd name="T56" fmla="*/ 688 w 2325"/>
                <a:gd name="T57" fmla="*/ 2080 h 2326"/>
                <a:gd name="T58" fmla="*/ 702 w 2325"/>
                <a:gd name="T59" fmla="*/ 2011 h 2326"/>
                <a:gd name="T60" fmla="*/ 703 w 2325"/>
                <a:gd name="T61" fmla="*/ 1975 h 2326"/>
                <a:gd name="T62" fmla="*/ 702 w 2325"/>
                <a:gd name="T63" fmla="*/ 1951 h 2326"/>
                <a:gd name="T64" fmla="*/ 696 w 2325"/>
                <a:gd name="T65" fmla="*/ 1903 h 2326"/>
                <a:gd name="T66" fmla="*/ 690 w 2325"/>
                <a:gd name="T67" fmla="*/ 1881 h 2326"/>
                <a:gd name="T68" fmla="*/ 1671 w 2325"/>
                <a:gd name="T69" fmla="*/ 900 h 2326"/>
                <a:gd name="T70" fmla="*/ 1829 w 2325"/>
                <a:gd name="T71" fmla="*/ 922 h 2326"/>
                <a:gd name="T72" fmla="*/ 2325 w 2325"/>
                <a:gd name="T73" fmla="*/ 426 h 2326"/>
                <a:gd name="T74" fmla="*/ 1949 w 2325"/>
                <a:gd name="T75" fmla="*/ 376 h 2326"/>
                <a:gd name="T76" fmla="*/ 1899 w 2325"/>
                <a:gd name="T77" fmla="*/ 0 h 2326"/>
                <a:gd name="T78" fmla="*/ 1405 w 2325"/>
                <a:gd name="T79" fmla="*/ 496 h 2326"/>
                <a:gd name="T80" fmla="*/ 1426 w 2325"/>
                <a:gd name="T81" fmla="*/ 654 h 2326"/>
                <a:gd name="T82" fmla="*/ 446 w 2325"/>
                <a:gd name="T83" fmla="*/ 1636 h 2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25" h="2326">
                  <a:moveTo>
                    <a:pt x="446" y="1636"/>
                  </a:moveTo>
                  <a:lnTo>
                    <a:pt x="423" y="1630"/>
                  </a:lnTo>
                  <a:lnTo>
                    <a:pt x="376" y="1624"/>
                  </a:lnTo>
                  <a:lnTo>
                    <a:pt x="351" y="1623"/>
                  </a:lnTo>
                  <a:lnTo>
                    <a:pt x="315" y="1624"/>
                  </a:lnTo>
                  <a:lnTo>
                    <a:pt x="246" y="1638"/>
                  </a:lnTo>
                  <a:lnTo>
                    <a:pt x="184" y="1665"/>
                  </a:lnTo>
                  <a:lnTo>
                    <a:pt x="127" y="1703"/>
                  </a:lnTo>
                  <a:lnTo>
                    <a:pt x="79" y="1751"/>
                  </a:lnTo>
                  <a:lnTo>
                    <a:pt x="42" y="1807"/>
                  </a:lnTo>
                  <a:lnTo>
                    <a:pt x="15" y="1870"/>
                  </a:lnTo>
                  <a:lnTo>
                    <a:pt x="1" y="1939"/>
                  </a:lnTo>
                  <a:lnTo>
                    <a:pt x="0" y="1975"/>
                  </a:lnTo>
                  <a:lnTo>
                    <a:pt x="1" y="2011"/>
                  </a:lnTo>
                  <a:lnTo>
                    <a:pt x="15" y="2080"/>
                  </a:lnTo>
                  <a:lnTo>
                    <a:pt x="42" y="2143"/>
                  </a:lnTo>
                  <a:lnTo>
                    <a:pt x="79" y="2199"/>
                  </a:lnTo>
                  <a:lnTo>
                    <a:pt x="127" y="2247"/>
                  </a:lnTo>
                  <a:lnTo>
                    <a:pt x="184" y="2285"/>
                  </a:lnTo>
                  <a:lnTo>
                    <a:pt x="246" y="2311"/>
                  </a:lnTo>
                  <a:lnTo>
                    <a:pt x="315" y="2325"/>
                  </a:lnTo>
                  <a:lnTo>
                    <a:pt x="351" y="2326"/>
                  </a:lnTo>
                  <a:lnTo>
                    <a:pt x="388" y="2325"/>
                  </a:lnTo>
                  <a:lnTo>
                    <a:pt x="456" y="2311"/>
                  </a:lnTo>
                  <a:lnTo>
                    <a:pt x="519" y="2285"/>
                  </a:lnTo>
                  <a:lnTo>
                    <a:pt x="575" y="2247"/>
                  </a:lnTo>
                  <a:lnTo>
                    <a:pt x="624" y="2199"/>
                  </a:lnTo>
                  <a:lnTo>
                    <a:pt x="661" y="2143"/>
                  </a:lnTo>
                  <a:lnTo>
                    <a:pt x="688" y="2080"/>
                  </a:lnTo>
                  <a:lnTo>
                    <a:pt x="702" y="2011"/>
                  </a:lnTo>
                  <a:lnTo>
                    <a:pt x="703" y="1975"/>
                  </a:lnTo>
                  <a:lnTo>
                    <a:pt x="702" y="1951"/>
                  </a:lnTo>
                  <a:lnTo>
                    <a:pt x="696" y="1903"/>
                  </a:lnTo>
                  <a:lnTo>
                    <a:pt x="690" y="1881"/>
                  </a:lnTo>
                  <a:lnTo>
                    <a:pt x="1671" y="900"/>
                  </a:lnTo>
                  <a:lnTo>
                    <a:pt x="1829" y="922"/>
                  </a:lnTo>
                  <a:lnTo>
                    <a:pt x="2325" y="426"/>
                  </a:lnTo>
                  <a:lnTo>
                    <a:pt x="1949" y="376"/>
                  </a:lnTo>
                  <a:lnTo>
                    <a:pt x="1899" y="0"/>
                  </a:lnTo>
                  <a:lnTo>
                    <a:pt x="1405" y="496"/>
                  </a:lnTo>
                  <a:lnTo>
                    <a:pt x="1426" y="654"/>
                  </a:lnTo>
                  <a:lnTo>
                    <a:pt x="446" y="1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894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053838" y="377767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spc="-150" dirty="0">
                <a:solidFill>
                  <a:srgbClr val="445566"/>
                </a:solidFill>
                <a:latin typeface="Honoka Antique-Kaku" panose="02000600000000000000" charset="-128"/>
                <a:ea typeface="Honoka Antique-Kaku" panose="02000600000000000000" charset="-128"/>
              </a:rPr>
              <a:t>期</a:t>
            </a:r>
            <a:r>
              <a:rPr lang="ja-JP" altLang="en-US" sz="3200" spc="-150" dirty="0" smtClean="0">
                <a:solidFill>
                  <a:srgbClr val="445566"/>
                </a:solidFill>
                <a:latin typeface="Honoka Antique-Kaku" panose="02000600000000000000" charset="-128"/>
                <a:ea typeface="Honoka Antique-Kaku" panose="02000600000000000000" charset="-128"/>
              </a:rPr>
              <a:t>待効果、補完点</a:t>
            </a:r>
            <a:endParaRPr lang="ko-KR" altLang="en-US" sz="3200" spc="-150" dirty="0">
              <a:solidFill>
                <a:srgbClr val="445566"/>
              </a:solidFill>
              <a:latin typeface="Honoka Antique-Kaku" panose="02000600000000000000" charset="-128"/>
              <a:ea typeface="나눔고딕 ExtraBold" panose="020D0904000000000000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Rectangle 5"/>
          <p:cNvSpPr/>
          <p:nvPr/>
        </p:nvSpPr>
        <p:spPr>
          <a:xfrm>
            <a:off x="2575170" y="1351980"/>
            <a:ext cx="2486029" cy="1026869"/>
          </a:xfrm>
          <a:custGeom>
            <a:avLst/>
            <a:gdLst>
              <a:gd name="connsiteX0" fmla="*/ 0 w 2486029"/>
              <a:gd name="connsiteY0" fmla="*/ 0 h 1237355"/>
              <a:gd name="connsiteX1" fmla="*/ 2486029 w 2486029"/>
              <a:gd name="connsiteY1" fmla="*/ 0 h 1237355"/>
              <a:gd name="connsiteX2" fmla="*/ 2486029 w 2486029"/>
              <a:gd name="connsiteY2" fmla="*/ 1237355 h 1237355"/>
              <a:gd name="connsiteX3" fmla="*/ 0 w 2486029"/>
              <a:gd name="connsiteY3" fmla="*/ 1237355 h 1237355"/>
              <a:gd name="connsiteX4" fmla="*/ 0 w 2486029"/>
              <a:gd name="connsiteY4" fmla="*/ 0 h 1237355"/>
              <a:gd name="connsiteX0" fmla="*/ 0 w 2486029"/>
              <a:gd name="connsiteY0" fmla="*/ 10757 h 1248112"/>
              <a:gd name="connsiteX1" fmla="*/ 1550114 w 2486029"/>
              <a:gd name="connsiteY1" fmla="*/ 0 h 1248112"/>
              <a:gd name="connsiteX2" fmla="*/ 2486029 w 2486029"/>
              <a:gd name="connsiteY2" fmla="*/ 1248112 h 1248112"/>
              <a:gd name="connsiteX3" fmla="*/ 0 w 2486029"/>
              <a:gd name="connsiteY3" fmla="*/ 1248112 h 1248112"/>
              <a:gd name="connsiteX4" fmla="*/ 0 w 2486029"/>
              <a:gd name="connsiteY4" fmla="*/ 10757 h 1248112"/>
              <a:gd name="connsiteX0" fmla="*/ 0 w 2486029"/>
              <a:gd name="connsiteY0" fmla="*/ 0 h 1237355"/>
              <a:gd name="connsiteX1" fmla="*/ 1547733 w 2486029"/>
              <a:gd name="connsiteY1" fmla="*/ 5911 h 1237355"/>
              <a:gd name="connsiteX2" fmla="*/ 2486029 w 2486029"/>
              <a:gd name="connsiteY2" fmla="*/ 1237355 h 1237355"/>
              <a:gd name="connsiteX3" fmla="*/ 0 w 2486029"/>
              <a:gd name="connsiteY3" fmla="*/ 1237355 h 1237355"/>
              <a:gd name="connsiteX4" fmla="*/ 0 w 2486029"/>
              <a:gd name="connsiteY4" fmla="*/ 0 h 123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6029" h="1237355">
                <a:moveTo>
                  <a:pt x="0" y="0"/>
                </a:moveTo>
                <a:lnTo>
                  <a:pt x="1547733" y="5911"/>
                </a:lnTo>
                <a:lnTo>
                  <a:pt x="2486029" y="1237355"/>
                </a:lnTo>
                <a:lnTo>
                  <a:pt x="0" y="123735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3000">
                <a:srgbClr val="F9F9F9"/>
              </a:gs>
              <a:gs pos="0">
                <a:schemeClr val="bg1">
                  <a:lumMod val="65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rgbClr val="F9F9F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6"/>
          <p:cNvSpPr/>
          <p:nvPr/>
        </p:nvSpPr>
        <p:spPr>
          <a:xfrm>
            <a:off x="3450907" y="1351981"/>
            <a:ext cx="737909" cy="682401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01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31" name="Pentagon 27"/>
          <p:cNvSpPr/>
          <p:nvPr/>
        </p:nvSpPr>
        <p:spPr>
          <a:xfrm>
            <a:off x="5008655" y="1696450"/>
            <a:ext cx="3844485" cy="682401"/>
          </a:xfrm>
          <a:prstGeom prst="homePlate">
            <a:avLst>
              <a:gd name="adj" fmla="val 4146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ja-JP" altLang="en-US" sz="1400" dirty="0" smtClean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位置の設定</a:t>
            </a:r>
            <a:r>
              <a:rPr lang="ja-JP" altLang="en-US" sz="1400" dirty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追加</a:t>
            </a:r>
            <a:r>
              <a:rPr lang="ja-JP" altLang="en-US" sz="1400" dirty="0" smtClean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で店を探せる機能を追加</a:t>
            </a:r>
            <a:r>
              <a:rPr lang="ko-KR" altLang="en-US" sz="1400" dirty="0" smtClean="0">
                <a:latin typeface="Honoka Antique-Kaku" panose="02000600000000000000" pitchFamily="2" charset="-128"/>
                <a:ea typeface="한컴 윤고딕 240" panose="02020603020101020101" pitchFamily="18" charset="-127"/>
              </a:rPr>
              <a:t> </a:t>
            </a:r>
            <a:endParaRPr lang="en-US" sz="1400" dirty="0">
              <a:latin typeface="Honoka Antique-Kaku" panose="02000600000000000000" pitchFamily="2" charset="-128"/>
              <a:ea typeface="Honoka Antique-Kaku" panose="02000600000000000000" pitchFamily="2" charset="-128"/>
            </a:endParaRPr>
          </a:p>
        </p:txBody>
      </p:sp>
      <p:sp>
        <p:nvSpPr>
          <p:cNvPr id="34" name="Parallelogram 28"/>
          <p:cNvSpPr/>
          <p:nvPr/>
        </p:nvSpPr>
        <p:spPr>
          <a:xfrm rot="16200000">
            <a:off x="4111574" y="1429226"/>
            <a:ext cx="1026869" cy="872380"/>
          </a:xfrm>
          <a:prstGeom prst="parallelogram">
            <a:avLst>
              <a:gd name="adj" fmla="val 39609"/>
            </a:avLst>
          </a:prstGeom>
          <a:solidFill>
            <a:srgbClr val="254F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Pentagon 32"/>
          <p:cNvSpPr/>
          <p:nvPr/>
        </p:nvSpPr>
        <p:spPr>
          <a:xfrm>
            <a:off x="5008655" y="2641431"/>
            <a:ext cx="3844485" cy="682401"/>
          </a:xfrm>
          <a:prstGeom prst="homePlate">
            <a:avLst>
              <a:gd name="adj" fmla="val 41466"/>
            </a:avLst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ja-JP" altLang="en-US" sz="1400" dirty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アプリケーショ</a:t>
            </a:r>
            <a:r>
              <a:rPr lang="ja-JP" altLang="en-US" sz="1400" dirty="0" smtClean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ン後で具現</a:t>
            </a:r>
            <a:endParaRPr lang="en-US" altLang="ko-KR" sz="1400" dirty="0">
              <a:latin typeface="Honoka Antique-Kaku" panose="02000600000000000000" pitchFamily="2" charset="-128"/>
              <a:ea typeface="Honoka Antique-Kaku" panose="02000600000000000000" pitchFamily="2" charset="-128"/>
            </a:endParaRPr>
          </a:p>
        </p:txBody>
      </p:sp>
      <p:sp>
        <p:nvSpPr>
          <p:cNvPr id="37" name="Rectangle 5"/>
          <p:cNvSpPr/>
          <p:nvPr/>
        </p:nvSpPr>
        <p:spPr>
          <a:xfrm>
            <a:off x="2575170" y="2296961"/>
            <a:ext cx="2486029" cy="1026869"/>
          </a:xfrm>
          <a:custGeom>
            <a:avLst/>
            <a:gdLst>
              <a:gd name="connsiteX0" fmla="*/ 0 w 2486029"/>
              <a:gd name="connsiteY0" fmla="*/ 0 h 1237355"/>
              <a:gd name="connsiteX1" fmla="*/ 2486029 w 2486029"/>
              <a:gd name="connsiteY1" fmla="*/ 0 h 1237355"/>
              <a:gd name="connsiteX2" fmla="*/ 2486029 w 2486029"/>
              <a:gd name="connsiteY2" fmla="*/ 1237355 h 1237355"/>
              <a:gd name="connsiteX3" fmla="*/ 0 w 2486029"/>
              <a:gd name="connsiteY3" fmla="*/ 1237355 h 1237355"/>
              <a:gd name="connsiteX4" fmla="*/ 0 w 2486029"/>
              <a:gd name="connsiteY4" fmla="*/ 0 h 1237355"/>
              <a:gd name="connsiteX0" fmla="*/ 0 w 2486029"/>
              <a:gd name="connsiteY0" fmla="*/ 10757 h 1248112"/>
              <a:gd name="connsiteX1" fmla="*/ 1550114 w 2486029"/>
              <a:gd name="connsiteY1" fmla="*/ 0 h 1248112"/>
              <a:gd name="connsiteX2" fmla="*/ 2486029 w 2486029"/>
              <a:gd name="connsiteY2" fmla="*/ 1248112 h 1248112"/>
              <a:gd name="connsiteX3" fmla="*/ 0 w 2486029"/>
              <a:gd name="connsiteY3" fmla="*/ 1248112 h 1248112"/>
              <a:gd name="connsiteX4" fmla="*/ 0 w 2486029"/>
              <a:gd name="connsiteY4" fmla="*/ 10757 h 1248112"/>
              <a:gd name="connsiteX0" fmla="*/ 0 w 2486029"/>
              <a:gd name="connsiteY0" fmla="*/ 0 h 1237355"/>
              <a:gd name="connsiteX1" fmla="*/ 1547733 w 2486029"/>
              <a:gd name="connsiteY1" fmla="*/ 5911 h 1237355"/>
              <a:gd name="connsiteX2" fmla="*/ 2486029 w 2486029"/>
              <a:gd name="connsiteY2" fmla="*/ 1237355 h 1237355"/>
              <a:gd name="connsiteX3" fmla="*/ 0 w 2486029"/>
              <a:gd name="connsiteY3" fmla="*/ 1237355 h 1237355"/>
              <a:gd name="connsiteX4" fmla="*/ 0 w 2486029"/>
              <a:gd name="connsiteY4" fmla="*/ 0 h 123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6029" h="1237355">
                <a:moveTo>
                  <a:pt x="0" y="0"/>
                </a:moveTo>
                <a:lnTo>
                  <a:pt x="1547733" y="5911"/>
                </a:lnTo>
                <a:lnTo>
                  <a:pt x="2486029" y="1237355"/>
                </a:lnTo>
                <a:lnTo>
                  <a:pt x="0" y="123735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3000">
                <a:srgbClr val="F9F9F9"/>
              </a:gs>
              <a:gs pos="0">
                <a:schemeClr val="bg1">
                  <a:lumMod val="65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rgbClr val="F9F9F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31"/>
          <p:cNvSpPr/>
          <p:nvPr/>
        </p:nvSpPr>
        <p:spPr>
          <a:xfrm>
            <a:off x="3450907" y="2296962"/>
            <a:ext cx="737909" cy="682401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02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52" name="Parallelogram 33"/>
          <p:cNvSpPr/>
          <p:nvPr/>
        </p:nvSpPr>
        <p:spPr>
          <a:xfrm rot="16200000">
            <a:off x="4111574" y="2374207"/>
            <a:ext cx="1026869" cy="872380"/>
          </a:xfrm>
          <a:prstGeom prst="parallelogram">
            <a:avLst>
              <a:gd name="adj" fmla="val 39609"/>
            </a:avLst>
          </a:prstGeom>
          <a:solidFill>
            <a:srgbClr val="12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Pentagon 37"/>
          <p:cNvSpPr/>
          <p:nvPr/>
        </p:nvSpPr>
        <p:spPr>
          <a:xfrm>
            <a:off x="5008655" y="3627355"/>
            <a:ext cx="3844485" cy="682401"/>
          </a:xfrm>
          <a:prstGeom prst="homePlate">
            <a:avLst>
              <a:gd name="adj" fmla="val 41466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ja-JP" altLang="en-US" sz="1400" dirty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他</a:t>
            </a:r>
            <a:r>
              <a:rPr lang="ja-JP" altLang="en-US" sz="1400" dirty="0" smtClean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の予約サービスで後で具現</a:t>
            </a:r>
            <a:r>
              <a:rPr lang="ko-KR" altLang="en-US" sz="1400" dirty="0" smtClean="0">
                <a:latin typeface="Honoka Antique-Kaku" panose="02000600000000000000" pitchFamily="2" charset="-128"/>
                <a:ea typeface="나눔바른고딕" panose="020B0603020101020101" pitchFamily="50" charset="-127"/>
              </a:rPr>
              <a:t>   </a:t>
            </a:r>
            <a:endParaRPr lang="en-US" altLang="ko-KR" sz="1400" dirty="0">
              <a:latin typeface="Honoka Antique-Kaku" panose="02000600000000000000" pitchFamily="2" charset="-128"/>
              <a:ea typeface="Honoka Antique-Kaku" panose="02000600000000000000" pitchFamily="2" charset="-128"/>
            </a:endParaRPr>
          </a:p>
        </p:txBody>
      </p:sp>
      <p:sp>
        <p:nvSpPr>
          <p:cNvPr id="57" name="Rectangle 5"/>
          <p:cNvSpPr/>
          <p:nvPr/>
        </p:nvSpPr>
        <p:spPr>
          <a:xfrm>
            <a:off x="2575170" y="3282885"/>
            <a:ext cx="2486029" cy="1026870"/>
          </a:xfrm>
          <a:custGeom>
            <a:avLst/>
            <a:gdLst>
              <a:gd name="connsiteX0" fmla="*/ 0 w 2486029"/>
              <a:gd name="connsiteY0" fmla="*/ 0 h 1237355"/>
              <a:gd name="connsiteX1" fmla="*/ 2486029 w 2486029"/>
              <a:gd name="connsiteY1" fmla="*/ 0 h 1237355"/>
              <a:gd name="connsiteX2" fmla="*/ 2486029 w 2486029"/>
              <a:gd name="connsiteY2" fmla="*/ 1237355 h 1237355"/>
              <a:gd name="connsiteX3" fmla="*/ 0 w 2486029"/>
              <a:gd name="connsiteY3" fmla="*/ 1237355 h 1237355"/>
              <a:gd name="connsiteX4" fmla="*/ 0 w 2486029"/>
              <a:gd name="connsiteY4" fmla="*/ 0 h 1237355"/>
              <a:gd name="connsiteX0" fmla="*/ 0 w 2486029"/>
              <a:gd name="connsiteY0" fmla="*/ 10757 h 1248112"/>
              <a:gd name="connsiteX1" fmla="*/ 1550114 w 2486029"/>
              <a:gd name="connsiteY1" fmla="*/ 0 h 1248112"/>
              <a:gd name="connsiteX2" fmla="*/ 2486029 w 2486029"/>
              <a:gd name="connsiteY2" fmla="*/ 1248112 h 1248112"/>
              <a:gd name="connsiteX3" fmla="*/ 0 w 2486029"/>
              <a:gd name="connsiteY3" fmla="*/ 1248112 h 1248112"/>
              <a:gd name="connsiteX4" fmla="*/ 0 w 2486029"/>
              <a:gd name="connsiteY4" fmla="*/ 10757 h 1248112"/>
              <a:gd name="connsiteX0" fmla="*/ 0 w 2486029"/>
              <a:gd name="connsiteY0" fmla="*/ 0 h 1237355"/>
              <a:gd name="connsiteX1" fmla="*/ 1547733 w 2486029"/>
              <a:gd name="connsiteY1" fmla="*/ 5911 h 1237355"/>
              <a:gd name="connsiteX2" fmla="*/ 2486029 w 2486029"/>
              <a:gd name="connsiteY2" fmla="*/ 1237355 h 1237355"/>
              <a:gd name="connsiteX3" fmla="*/ 0 w 2486029"/>
              <a:gd name="connsiteY3" fmla="*/ 1237355 h 1237355"/>
              <a:gd name="connsiteX4" fmla="*/ 0 w 2486029"/>
              <a:gd name="connsiteY4" fmla="*/ 0 h 123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6029" h="1237355">
                <a:moveTo>
                  <a:pt x="0" y="0"/>
                </a:moveTo>
                <a:lnTo>
                  <a:pt x="1547733" y="5911"/>
                </a:lnTo>
                <a:lnTo>
                  <a:pt x="2486029" y="1237355"/>
                </a:lnTo>
                <a:lnTo>
                  <a:pt x="0" y="123735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3000">
                <a:srgbClr val="F9F9F9"/>
              </a:gs>
              <a:gs pos="0">
                <a:schemeClr val="bg1">
                  <a:lumMod val="65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rgbClr val="F9F9F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36"/>
          <p:cNvSpPr/>
          <p:nvPr/>
        </p:nvSpPr>
        <p:spPr>
          <a:xfrm>
            <a:off x="3450907" y="3282886"/>
            <a:ext cx="737909" cy="682401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03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59" name="Parallelogram 38"/>
          <p:cNvSpPr/>
          <p:nvPr/>
        </p:nvSpPr>
        <p:spPr>
          <a:xfrm rot="16200000">
            <a:off x="4111573" y="3360132"/>
            <a:ext cx="1026871" cy="872380"/>
          </a:xfrm>
          <a:prstGeom prst="parallelogram">
            <a:avLst>
              <a:gd name="adj" fmla="val 39609"/>
            </a:avLst>
          </a:prstGeom>
          <a:solidFill>
            <a:srgbClr val="647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Pentagon 42"/>
          <p:cNvSpPr/>
          <p:nvPr/>
        </p:nvSpPr>
        <p:spPr>
          <a:xfrm>
            <a:off x="5008655" y="4572334"/>
            <a:ext cx="3844485" cy="682401"/>
          </a:xfrm>
          <a:prstGeom prst="homePlate">
            <a:avLst>
              <a:gd name="adj" fmla="val 41466"/>
            </a:avLst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ja-JP" altLang="en-US" sz="1400" dirty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空席</a:t>
            </a:r>
            <a:r>
              <a:rPr lang="ja-JP" altLang="en-US" sz="1400" dirty="0" smtClean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の</a:t>
            </a:r>
            <a:r>
              <a:rPr lang="ja-JP" altLang="en-US" sz="1400" dirty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迅速</a:t>
            </a:r>
            <a:r>
              <a:rPr lang="ja-JP" altLang="en-US" sz="1400" dirty="0" smtClean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な確保を通して売り出し増加</a:t>
            </a:r>
            <a:endParaRPr lang="en-US" altLang="ko-KR" sz="1400" dirty="0">
              <a:latin typeface="Honoka Antique-Kaku" panose="02000600000000000000" pitchFamily="2" charset="-128"/>
              <a:ea typeface="Honoka Antique-Kaku" panose="02000600000000000000" pitchFamily="2" charset="-128"/>
            </a:endParaRPr>
          </a:p>
        </p:txBody>
      </p:sp>
      <p:sp>
        <p:nvSpPr>
          <p:cNvPr id="61" name="Rectangle 5"/>
          <p:cNvSpPr/>
          <p:nvPr/>
        </p:nvSpPr>
        <p:spPr>
          <a:xfrm>
            <a:off x="2575170" y="4227864"/>
            <a:ext cx="2486029" cy="1026870"/>
          </a:xfrm>
          <a:custGeom>
            <a:avLst/>
            <a:gdLst>
              <a:gd name="connsiteX0" fmla="*/ 0 w 2486029"/>
              <a:gd name="connsiteY0" fmla="*/ 0 h 1237355"/>
              <a:gd name="connsiteX1" fmla="*/ 2486029 w 2486029"/>
              <a:gd name="connsiteY1" fmla="*/ 0 h 1237355"/>
              <a:gd name="connsiteX2" fmla="*/ 2486029 w 2486029"/>
              <a:gd name="connsiteY2" fmla="*/ 1237355 h 1237355"/>
              <a:gd name="connsiteX3" fmla="*/ 0 w 2486029"/>
              <a:gd name="connsiteY3" fmla="*/ 1237355 h 1237355"/>
              <a:gd name="connsiteX4" fmla="*/ 0 w 2486029"/>
              <a:gd name="connsiteY4" fmla="*/ 0 h 1237355"/>
              <a:gd name="connsiteX0" fmla="*/ 0 w 2486029"/>
              <a:gd name="connsiteY0" fmla="*/ 10757 h 1248112"/>
              <a:gd name="connsiteX1" fmla="*/ 1550114 w 2486029"/>
              <a:gd name="connsiteY1" fmla="*/ 0 h 1248112"/>
              <a:gd name="connsiteX2" fmla="*/ 2486029 w 2486029"/>
              <a:gd name="connsiteY2" fmla="*/ 1248112 h 1248112"/>
              <a:gd name="connsiteX3" fmla="*/ 0 w 2486029"/>
              <a:gd name="connsiteY3" fmla="*/ 1248112 h 1248112"/>
              <a:gd name="connsiteX4" fmla="*/ 0 w 2486029"/>
              <a:gd name="connsiteY4" fmla="*/ 10757 h 1248112"/>
              <a:gd name="connsiteX0" fmla="*/ 0 w 2486029"/>
              <a:gd name="connsiteY0" fmla="*/ 0 h 1237355"/>
              <a:gd name="connsiteX1" fmla="*/ 1547733 w 2486029"/>
              <a:gd name="connsiteY1" fmla="*/ 5911 h 1237355"/>
              <a:gd name="connsiteX2" fmla="*/ 2486029 w 2486029"/>
              <a:gd name="connsiteY2" fmla="*/ 1237355 h 1237355"/>
              <a:gd name="connsiteX3" fmla="*/ 0 w 2486029"/>
              <a:gd name="connsiteY3" fmla="*/ 1237355 h 1237355"/>
              <a:gd name="connsiteX4" fmla="*/ 0 w 2486029"/>
              <a:gd name="connsiteY4" fmla="*/ 0 h 123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6029" h="1237355">
                <a:moveTo>
                  <a:pt x="0" y="0"/>
                </a:moveTo>
                <a:lnTo>
                  <a:pt x="1547733" y="5911"/>
                </a:lnTo>
                <a:lnTo>
                  <a:pt x="2486029" y="1237355"/>
                </a:lnTo>
                <a:lnTo>
                  <a:pt x="0" y="123735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3000">
                <a:srgbClr val="F9F9F9"/>
              </a:gs>
              <a:gs pos="0">
                <a:schemeClr val="bg1">
                  <a:lumMod val="65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rgbClr val="F9F9F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41"/>
          <p:cNvSpPr/>
          <p:nvPr/>
        </p:nvSpPr>
        <p:spPr>
          <a:xfrm>
            <a:off x="3450907" y="4227865"/>
            <a:ext cx="737909" cy="682401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04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63" name="Parallelogram 43"/>
          <p:cNvSpPr/>
          <p:nvPr/>
        </p:nvSpPr>
        <p:spPr>
          <a:xfrm rot="16200000">
            <a:off x="4111573" y="4305111"/>
            <a:ext cx="1026871" cy="872380"/>
          </a:xfrm>
          <a:prstGeom prst="parallelogram">
            <a:avLst>
              <a:gd name="adj" fmla="val 39609"/>
            </a:avLst>
          </a:prstGeom>
          <a:solidFill>
            <a:srgbClr val="AB6D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entagon 42"/>
          <p:cNvSpPr/>
          <p:nvPr/>
        </p:nvSpPr>
        <p:spPr>
          <a:xfrm>
            <a:off x="5030461" y="5511129"/>
            <a:ext cx="3844485" cy="682401"/>
          </a:xfrm>
          <a:prstGeom prst="homePlate">
            <a:avLst>
              <a:gd name="adj" fmla="val 41466"/>
            </a:avLst>
          </a:prstGeom>
          <a:solidFill>
            <a:srgbClr val="B94D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ja-JP" altLang="en-US" sz="1400" dirty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使用</a:t>
            </a:r>
            <a:r>
              <a:rPr lang="ja-JP" altLang="en-US" sz="1400" dirty="0" smtClean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者が待っている時間を短縮してサービスの質を増加</a:t>
            </a:r>
            <a:endParaRPr lang="en-US" altLang="ko-KR" sz="1400" dirty="0">
              <a:latin typeface="Honoka Antique-Kaku" panose="02000600000000000000" pitchFamily="2" charset="-128"/>
              <a:ea typeface="Honoka Antique-Kaku" panose="02000600000000000000" pitchFamily="2" charset="-128"/>
            </a:endParaRPr>
          </a:p>
        </p:txBody>
      </p:sp>
      <p:sp>
        <p:nvSpPr>
          <p:cNvPr id="24" name="Rectangle 5"/>
          <p:cNvSpPr/>
          <p:nvPr/>
        </p:nvSpPr>
        <p:spPr>
          <a:xfrm>
            <a:off x="2596976" y="5166659"/>
            <a:ext cx="2486029" cy="1026870"/>
          </a:xfrm>
          <a:custGeom>
            <a:avLst/>
            <a:gdLst>
              <a:gd name="connsiteX0" fmla="*/ 0 w 2486029"/>
              <a:gd name="connsiteY0" fmla="*/ 0 h 1237355"/>
              <a:gd name="connsiteX1" fmla="*/ 2486029 w 2486029"/>
              <a:gd name="connsiteY1" fmla="*/ 0 h 1237355"/>
              <a:gd name="connsiteX2" fmla="*/ 2486029 w 2486029"/>
              <a:gd name="connsiteY2" fmla="*/ 1237355 h 1237355"/>
              <a:gd name="connsiteX3" fmla="*/ 0 w 2486029"/>
              <a:gd name="connsiteY3" fmla="*/ 1237355 h 1237355"/>
              <a:gd name="connsiteX4" fmla="*/ 0 w 2486029"/>
              <a:gd name="connsiteY4" fmla="*/ 0 h 1237355"/>
              <a:gd name="connsiteX0" fmla="*/ 0 w 2486029"/>
              <a:gd name="connsiteY0" fmla="*/ 10757 h 1248112"/>
              <a:gd name="connsiteX1" fmla="*/ 1550114 w 2486029"/>
              <a:gd name="connsiteY1" fmla="*/ 0 h 1248112"/>
              <a:gd name="connsiteX2" fmla="*/ 2486029 w 2486029"/>
              <a:gd name="connsiteY2" fmla="*/ 1248112 h 1248112"/>
              <a:gd name="connsiteX3" fmla="*/ 0 w 2486029"/>
              <a:gd name="connsiteY3" fmla="*/ 1248112 h 1248112"/>
              <a:gd name="connsiteX4" fmla="*/ 0 w 2486029"/>
              <a:gd name="connsiteY4" fmla="*/ 10757 h 1248112"/>
              <a:gd name="connsiteX0" fmla="*/ 0 w 2486029"/>
              <a:gd name="connsiteY0" fmla="*/ 0 h 1237355"/>
              <a:gd name="connsiteX1" fmla="*/ 1547733 w 2486029"/>
              <a:gd name="connsiteY1" fmla="*/ 5911 h 1237355"/>
              <a:gd name="connsiteX2" fmla="*/ 2486029 w 2486029"/>
              <a:gd name="connsiteY2" fmla="*/ 1237355 h 1237355"/>
              <a:gd name="connsiteX3" fmla="*/ 0 w 2486029"/>
              <a:gd name="connsiteY3" fmla="*/ 1237355 h 1237355"/>
              <a:gd name="connsiteX4" fmla="*/ 0 w 2486029"/>
              <a:gd name="connsiteY4" fmla="*/ 0 h 123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6029" h="1237355">
                <a:moveTo>
                  <a:pt x="0" y="0"/>
                </a:moveTo>
                <a:lnTo>
                  <a:pt x="1547733" y="5911"/>
                </a:lnTo>
                <a:lnTo>
                  <a:pt x="2486029" y="1237355"/>
                </a:lnTo>
                <a:lnTo>
                  <a:pt x="0" y="123735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3000">
                <a:srgbClr val="F9F9F9"/>
              </a:gs>
              <a:gs pos="0">
                <a:schemeClr val="bg1">
                  <a:lumMod val="65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rgbClr val="F9F9F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41"/>
          <p:cNvSpPr/>
          <p:nvPr/>
        </p:nvSpPr>
        <p:spPr>
          <a:xfrm>
            <a:off x="3472713" y="5166660"/>
            <a:ext cx="737909" cy="682401"/>
          </a:xfrm>
          <a:prstGeom prst="rect">
            <a:avLst/>
          </a:prstGeom>
          <a:solidFill>
            <a:srgbClr val="B94D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05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6" name="Parallelogram 43"/>
          <p:cNvSpPr/>
          <p:nvPr/>
        </p:nvSpPr>
        <p:spPr>
          <a:xfrm rot="16200000">
            <a:off x="4133379" y="5243906"/>
            <a:ext cx="1026871" cy="872380"/>
          </a:xfrm>
          <a:prstGeom prst="parallelogram">
            <a:avLst>
              <a:gd name="adj" fmla="val 39609"/>
            </a:avLst>
          </a:prstGeom>
          <a:solidFill>
            <a:srgbClr val="A2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3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65974" y="3820885"/>
            <a:ext cx="1943233" cy="739239"/>
          </a:xfrm>
          <a:prstGeom prst="round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2761325" y="3820885"/>
            <a:ext cx="2292814" cy="739239"/>
          </a:xfrm>
          <a:prstGeom prst="round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6866313" y="3820885"/>
            <a:ext cx="2459863" cy="739239"/>
          </a:xfrm>
          <a:prstGeom prst="round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8711051" y="3820885"/>
            <a:ext cx="2426849" cy="739239"/>
          </a:xfrm>
          <a:prstGeom prst="round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이등변 삼각형 3"/>
          <p:cNvSpPr/>
          <p:nvPr/>
        </p:nvSpPr>
        <p:spPr>
          <a:xfrm>
            <a:off x="2447859" y="3607129"/>
            <a:ext cx="206457" cy="213756"/>
          </a:xfrm>
          <a:prstGeom prst="triangle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>
            <a:off x="8189529" y="3607129"/>
            <a:ext cx="206457" cy="213756"/>
          </a:xfrm>
          <a:prstGeom prst="triangle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이등변 삼각형 41"/>
          <p:cNvSpPr/>
          <p:nvPr/>
        </p:nvSpPr>
        <p:spPr>
          <a:xfrm flipV="1">
            <a:off x="9897415" y="4536371"/>
            <a:ext cx="206457" cy="213756"/>
          </a:xfrm>
          <a:prstGeom prst="triangle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이등변 삼각형 42"/>
          <p:cNvSpPr/>
          <p:nvPr/>
        </p:nvSpPr>
        <p:spPr>
          <a:xfrm flipV="1">
            <a:off x="3424133" y="4552996"/>
            <a:ext cx="206457" cy="213756"/>
          </a:xfrm>
          <a:prstGeom prst="triangl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8711051" y="2486701"/>
            <a:ext cx="2333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939BA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04</a:t>
            </a:r>
            <a:endParaRPr lang="ko-KR" altLang="en-US" sz="5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94" y="4027038"/>
            <a:ext cx="216000" cy="216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95954" y="3851039"/>
            <a:ext cx="2161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Supervisor</a:t>
            </a:r>
          </a:p>
          <a:p>
            <a:pPr algn="ctr"/>
            <a:r>
              <a:rPr lang="ja-JP" altLang="ko-KR" dirty="0">
                <a:solidFill>
                  <a:schemeClr val="bg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キム・ウィヨン </a:t>
            </a:r>
            <a:endParaRPr lang="ko-KR" altLang="en-US" dirty="0">
              <a:solidFill>
                <a:schemeClr val="bg1"/>
              </a:solidFill>
              <a:latin typeface="Honoka Antique-Kaku" panose="02000600000000000000" pitchFamily="2" charset="-128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43812" y="3855138"/>
            <a:ext cx="2161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Service </a:t>
            </a:r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coder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ja-JP" altLang="ko-KR" dirty="0">
                <a:solidFill>
                  <a:schemeClr val="bg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チョン・ギボム</a:t>
            </a:r>
            <a:endParaRPr lang="ko-KR" altLang="en-US" dirty="0">
              <a:solidFill>
                <a:schemeClr val="bg1"/>
              </a:solidFill>
              <a:latin typeface="Honoka Antique-Kaku" panose="02000600000000000000" pitchFamily="2" charset="-128"/>
              <a:ea typeface="한컴 윤고딕 240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46543" y="3881399"/>
            <a:ext cx="173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Translator</a:t>
            </a:r>
          </a:p>
          <a:p>
            <a:pPr algn="ctr"/>
            <a:r>
              <a:rPr lang="ja-JP" altLang="ko-KR" dirty="0">
                <a:solidFill>
                  <a:schemeClr val="bg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キム・ミンジ </a:t>
            </a:r>
            <a:endParaRPr lang="ko-KR" altLang="en-US" dirty="0">
              <a:solidFill>
                <a:schemeClr val="bg1"/>
              </a:solidFill>
              <a:latin typeface="Honoka Antique-Kaku" panose="02000600000000000000" pitchFamily="2" charset="-128"/>
              <a:ea typeface="한컴 윤고딕 240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33132" y="3873668"/>
            <a:ext cx="2161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  designer</a:t>
            </a:r>
          </a:p>
          <a:p>
            <a:pPr algn="ctr"/>
            <a:r>
              <a:rPr lang="ja-JP" altLang="ko-KR" dirty="0">
                <a:solidFill>
                  <a:schemeClr val="bg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イ・アヒョン </a:t>
            </a:r>
            <a:endParaRPr lang="ko-KR" altLang="en-US" dirty="0">
              <a:solidFill>
                <a:schemeClr val="bg1"/>
              </a:solidFill>
              <a:latin typeface="Honoka Antique-Kaku" panose="02000600000000000000" pitchFamily="2" charset="-128"/>
              <a:ea typeface="한컴 윤고딕 24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53177" y="670155"/>
            <a:ext cx="5141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u="sng" dirty="0">
                <a:solidFill>
                  <a:schemeClr val="bg1">
                    <a:lumMod val="50000"/>
                  </a:schemeClr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業務分</a:t>
            </a:r>
            <a:r>
              <a:rPr lang="ja-JP" altLang="en-US" sz="3200" u="sng" dirty="0" smtClean="0">
                <a:solidFill>
                  <a:schemeClr val="bg1">
                    <a:lumMod val="50000"/>
                  </a:schemeClr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担</a:t>
            </a:r>
            <a:r>
              <a:rPr lang="ko-KR" altLang="en-US" sz="3200" u="sng" spc="-150" dirty="0" smtClean="0">
                <a:solidFill>
                  <a:schemeClr val="bg1">
                    <a:lumMod val="50000"/>
                  </a:schemeClr>
                </a:solidFill>
                <a:latin typeface="Honoka Antique-Kaku" panose="02000600000000000000" pitchFamily="2" charset="-128"/>
                <a:ea typeface="한컴 윤고딕 240" pitchFamily="18" charset="-127"/>
              </a:rPr>
              <a:t> </a:t>
            </a:r>
            <a:r>
              <a:rPr lang="ja-JP" altLang="en-US" sz="3200" u="sng" spc="-150" dirty="0" smtClean="0">
                <a:solidFill>
                  <a:schemeClr val="bg1">
                    <a:lumMod val="50000"/>
                  </a:schemeClr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紹介</a:t>
            </a:r>
            <a:endParaRPr lang="ko-KR" altLang="en-US" sz="3200" u="sng" spc="-150" dirty="0">
              <a:solidFill>
                <a:schemeClr val="bg1">
                  <a:lumMod val="50000"/>
                </a:schemeClr>
              </a:solidFill>
              <a:latin typeface="Honoka Antique-Kaku" panose="02000600000000000000" pitchFamily="2" charset="-128"/>
              <a:ea typeface="한컴 윤고딕 240" pitchFamily="18" charset="-127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" r="3050" b="925"/>
          <a:stretch/>
        </p:blipFill>
        <p:spPr>
          <a:xfrm>
            <a:off x="9318366" y="4803163"/>
            <a:ext cx="1445658" cy="1520010"/>
          </a:xfrm>
          <a:prstGeom prst="ellipse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" t="3875" r="3232" b="3875"/>
          <a:stretch/>
        </p:blipFill>
        <p:spPr>
          <a:xfrm>
            <a:off x="7725499" y="1950883"/>
            <a:ext cx="1515542" cy="1508167"/>
          </a:xfrm>
          <a:prstGeom prst="ellipse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" t="2990" r="4722" b="2990"/>
          <a:stretch/>
        </p:blipFill>
        <p:spPr>
          <a:xfrm>
            <a:off x="1892335" y="1950883"/>
            <a:ext cx="1523962" cy="1537097"/>
          </a:xfrm>
          <a:prstGeom prst="ellipse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6" t="4028" r="4716" b="4028"/>
          <a:stretch/>
        </p:blipFill>
        <p:spPr>
          <a:xfrm>
            <a:off x="5208282" y="4143413"/>
            <a:ext cx="1480660" cy="1503177"/>
          </a:xfrm>
          <a:prstGeom prst="ellipse">
            <a:avLst/>
          </a:prstGeom>
        </p:spPr>
      </p:pic>
      <p:sp>
        <p:nvSpPr>
          <p:cNvPr id="56" name="모서리가 둥근 직사각형 55"/>
          <p:cNvSpPr/>
          <p:nvPr/>
        </p:nvSpPr>
        <p:spPr>
          <a:xfrm>
            <a:off x="4745564" y="2652183"/>
            <a:ext cx="2426849" cy="739239"/>
          </a:xfrm>
          <a:prstGeom prst="roundRect">
            <a:avLst/>
          </a:prstGeom>
          <a:solidFill>
            <a:srgbClr val="E7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이등변 삼각형 56"/>
          <p:cNvSpPr/>
          <p:nvPr/>
        </p:nvSpPr>
        <p:spPr>
          <a:xfrm flipV="1">
            <a:off x="5931928" y="3367669"/>
            <a:ext cx="206457" cy="213756"/>
          </a:xfrm>
          <a:prstGeom prst="triangle">
            <a:avLst/>
          </a:prstGeom>
          <a:solidFill>
            <a:srgbClr val="E7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867645" y="2704966"/>
            <a:ext cx="2161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Multiplayer</a:t>
            </a:r>
          </a:p>
          <a:p>
            <a:pPr algn="ctr"/>
            <a:r>
              <a:rPr lang="ja-JP" altLang="ko-KR" dirty="0">
                <a:solidFill>
                  <a:schemeClr val="bg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キム・グヒョン </a:t>
            </a:r>
            <a:endParaRPr lang="ko-KR" altLang="en-US" dirty="0">
              <a:solidFill>
                <a:schemeClr val="bg1"/>
              </a:solidFill>
              <a:latin typeface="Honoka Antique-Kaku" panose="02000600000000000000" pitchFamily="2" charset="-128"/>
              <a:ea typeface="한컴 윤고딕 240" pitchFamily="18" charset="-127"/>
            </a:endParaRPr>
          </a:p>
        </p:txBody>
      </p:sp>
      <p:pic>
        <p:nvPicPr>
          <p:cNvPr id="1026" name="Picture 2" descr="E:\2ndTeamProject\팀원사진\kibum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77" y="4728861"/>
            <a:ext cx="1714468" cy="17144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75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313" y="5082501"/>
            <a:ext cx="12192000" cy="622260"/>
          </a:xfrm>
          <a:prstGeom prst="rect">
            <a:avLst/>
          </a:prstGeom>
          <a:solidFill>
            <a:schemeClr val="accent4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눈물 방울 9"/>
          <p:cNvSpPr/>
          <p:nvPr/>
        </p:nvSpPr>
        <p:spPr>
          <a:xfrm rot="7965196">
            <a:off x="4888480" y="1523317"/>
            <a:ext cx="455925" cy="455925"/>
          </a:xfrm>
          <a:prstGeom prst="teardrop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548695" y="2082575"/>
            <a:ext cx="1135497" cy="553998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5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機能コーディング</a:t>
            </a:r>
            <a:endParaRPr lang="ko-KR" altLang="en-US" sz="15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142" y="1650252"/>
            <a:ext cx="228600" cy="228600"/>
          </a:xfrm>
          <a:prstGeom prst="rect">
            <a:avLst/>
          </a:prstGeom>
        </p:spPr>
      </p:pic>
      <p:sp>
        <p:nvSpPr>
          <p:cNvPr id="13" name="포인트가 5개인 별 12"/>
          <p:cNvSpPr/>
          <p:nvPr/>
        </p:nvSpPr>
        <p:spPr>
          <a:xfrm>
            <a:off x="6995069" y="2444024"/>
            <a:ext cx="631646" cy="631646"/>
          </a:xfrm>
          <a:prstGeom prst="star5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893" y="1623150"/>
            <a:ext cx="1076105" cy="101005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653049" y="2496443"/>
            <a:ext cx="1645210" cy="323165"/>
          </a:xfrm>
          <a:prstGeom prst="rect">
            <a:avLst/>
          </a:prstGeom>
          <a:solidFill>
            <a:srgbClr val="C0392B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500" dirty="0">
                <a:solidFill>
                  <a:schemeClr val="bg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翻</a:t>
            </a:r>
            <a:r>
              <a:rPr lang="ja-JP" altLang="en-US" sz="1500" dirty="0" smtClean="0">
                <a:solidFill>
                  <a:schemeClr val="bg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訳、機能拡張</a:t>
            </a:r>
            <a:endParaRPr lang="ko-KR" altLang="en-US" sz="1500" dirty="0">
              <a:solidFill>
                <a:schemeClr val="bg1"/>
              </a:solidFill>
              <a:latin typeface="Honoka Antique-Kaku" panose="02000600000000000000" pitchFamily="2" charset="-128"/>
              <a:ea typeface="한컴 윤고딕 240" panose="0202060302010102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10896" y="5193261"/>
            <a:ext cx="1204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7/24~7/28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030770" y="3497338"/>
            <a:ext cx="2866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フロン</a:t>
            </a:r>
            <a:r>
              <a:rPr lang="ja-JP" altLang="en-US" sz="1400" dirty="0" smtClean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トページ設計</a:t>
            </a:r>
            <a:r>
              <a:rPr lang="ko-KR" altLang="en-US" sz="14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endParaRPr lang="ko-KR" altLang="en-US" sz="14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030770" y="3799187"/>
            <a:ext cx="2473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レイアウト、映像編集</a:t>
            </a:r>
            <a:endParaRPr lang="ko-KR" altLang="en-US" sz="1400" dirty="0">
              <a:latin typeface="Honoka Antique-Kaku" panose="02000600000000000000" pitchFamily="2" charset="-128"/>
              <a:ea typeface="한컴 윤고딕 240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53839" y="752043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spc="-150" dirty="0">
                <a:solidFill>
                  <a:srgbClr val="687079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プロジェク</a:t>
            </a:r>
            <a:r>
              <a:rPr lang="ja-JP" altLang="en-US" sz="3200" spc="-150" dirty="0" smtClean="0">
                <a:solidFill>
                  <a:srgbClr val="687079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ト日程</a:t>
            </a:r>
            <a:endParaRPr lang="ko-KR" altLang="en-US" sz="3200" spc="-150" dirty="0">
              <a:solidFill>
                <a:srgbClr val="687079"/>
              </a:solidFill>
              <a:latin typeface="Honoka Antique-Kaku" panose="02000600000000000000" pitchFamily="2" charset="-128"/>
              <a:ea typeface="한컴 윤고딕 240" panose="02020603020101020101" pitchFamily="18" charset="-127"/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자유형 1"/>
          <p:cNvSpPr/>
          <p:nvPr/>
        </p:nvSpPr>
        <p:spPr>
          <a:xfrm>
            <a:off x="1428851" y="2736982"/>
            <a:ext cx="9797143" cy="1635815"/>
          </a:xfrm>
          <a:custGeom>
            <a:avLst/>
            <a:gdLst>
              <a:gd name="connsiteX0" fmla="*/ 0 w 9797143"/>
              <a:gd name="connsiteY0" fmla="*/ 1364343 h 1364343"/>
              <a:gd name="connsiteX1" fmla="*/ 856343 w 9797143"/>
              <a:gd name="connsiteY1" fmla="*/ 1074057 h 1364343"/>
              <a:gd name="connsiteX2" fmla="*/ 2032000 w 9797143"/>
              <a:gd name="connsiteY2" fmla="*/ 362857 h 1364343"/>
              <a:gd name="connsiteX3" fmla="*/ 3672114 w 9797143"/>
              <a:gd name="connsiteY3" fmla="*/ 0 h 1364343"/>
              <a:gd name="connsiteX4" fmla="*/ 5863771 w 9797143"/>
              <a:gd name="connsiteY4" fmla="*/ 1132114 h 1364343"/>
              <a:gd name="connsiteX5" fmla="*/ 8011886 w 9797143"/>
              <a:gd name="connsiteY5" fmla="*/ 232229 h 1364343"/>
              <a:gd name="connsiteX6" fmla="*/ 9797143 w 9797143"/>
              <a:gd name="connsiteY6" fmla="*/ 1030514 h 136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97143" h="1364343">
                <a:moveTo>
                  <a:pt x="0" y="1364343"/>
                </a:moveTo>
                <a:lnTo>
                  <a:pt x="856343" y="1074057"/>
                </a:lnTo>
                <a:lnTo>
                  <a:pt x="2032000" y="362857"/>
                </a:lnTo>
                <a:lnTo>
                  <a:pt x="3672114" y="0"/>
                </a:lnTo>
                <a:lnTo>
                  <a:pt x="5863771" y="1132114"/>
                </a:lnTo>
                <a:lnTo>
                  <a:pt x="8011886" y="232229"/>
                </a:lnTo>
                <a:lnTo>
                  <a:pt x="9797143" y="1030514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333118" y="4294658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381013" y="3110459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026444" y="266984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220892" y="3994610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9385655" y="2921631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1131113" y="384821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8807224" y="3414555"/>
            <a:ext cx="454025" cy="600075"/>
            <a:chOff x="9777413" y="3429000"/>
            <a:chExt cx="454025" cy="600075"/>
          </a:xfrm>
          <a:solidFill>
            <a:schemeClr val="bg1">
              <a:lumMod val="65000"/>
            </a:schemeClr>
          </a:solidFill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9777413" y="3429000"/>
              <a:ext cx="454025" cy="600075"/>
            </a:xfrm>
            <a:custGeom>
              <a:avLst/>
              <a:gdLst>
                <a:gd name="T0" fmla="*/ 2689 w 4585"/>
                <a:gd name="T1" fmla="*/ 186 h 6049"/>
                <a:gd name="T2" fmla="*/ 2445 w 4585"/>
                <a:gd name="T3" fmla="*/ 23 h 6049"/>
                <a:gd name="T4" fmla="*/ 2198 w 4585"/>
                <a:gd name="T5" fmla="*/ 8 h 6049"/>
                <a:gd name="T6" fmla="*/ 1936 w 4585"/>
                <a:gd name="T7" fmla="*/ 142 h 6049"/>
                <a:gd name="T8" fmla="*/ 620 w 4585"/>
                <a:gd name="T9" fmla="*/ 209 h 6049"/>
                <a:gd name="T10" fmla="*/ 351 w 4585"/>
                <a:gd name="T11" fmla="*/ 270 h 6049"/>
                <a:gd name="T12" fmla="*/ 123 w 4585"/>
                <a:gd name="T13" fmla="*/ 459 h 6049"/>
                <a:gd name="T14" fmla="*/ 7 w 4585"/>
                <a:gd name="T15" fmla="*/ 735 h 6049"/>
                <a:gd name="T16" fmla="*/ 7 w 4585"/>
                <a:gd name="T17" fmla="*/ 5522 h 6049"/>
                <a:gd name="T18" fmla="*/ 123 w 4585"/>
                <a:gd name="T19" fmla="*/ 5799 h 6049"/>
                <a:gd name="T20" fmla="*/ 351 w 4585"/>
                <a:gd name="T21" fmla="*/ 5987 h 6049"/>
                <a:gd name="T22" fmla="*/ 620 w 4585"/>
                <a:gd name="T23" fmla="*/ 6049 h 6049"/>
                <a:gd name="T24" fmla="*/ 4178 w 4585"/>
                <a:gd name="T25" fmla="*/ 6011 h 6049"/>
                <a:gd name="T26" fmla="*/ 4423 w 4585"/>
                <a:gd name="T27" fmla="*/ 5845 h 6049"/>
                <a:gd name="T28" fmla="*/ 4566 w 4585"/>
                <a:gd name="T29" fmla="*/ 5583 h 6049"/>
                <a:gd name="T30" fmla="*/ 4584 w 4585"/>
                <a:gd name="T31" fmla="*/ 797 h 6049"/>
                <a:gd name="T32" fmla="*/ 4496 w 4585"/>
                <a:gd name="T33" fmla="*/ 508 h 6049"/>
                <a:gd name="T34" fmla="*/ 4287 w 4585"/>
                <a:gd name="T35" fmla="*/ 299 h 6049"/>
                <a:gd name="T36" fmla="*/ 3996 w 4585"/>
                <a:gd name="T37" fmla="*/ 210 h 6049"/>
                <a:gd name="T38" fmla="*/ 2445 w 4585"/>
                <a:gd name="T39" fmla="*/ 234 h 6049"/>
                <a:gd name="T40" fmla="*/ 2611 w 4585"/>
                <a:gd name="T41" fmla="*/ 483 h 6049"/>
                <a:gd name="T42" fmla="*/ 2655 w 4585"/>
                <a:gd name="T43" fmla="*/ 702 h 6049"/>
                <a:gd name="T44" fmla="*/ 3191 w 4585"/>
                <a:gd name="T45" fmla="*/ 737 h 6049"/>
                <a:gd name="T46" fmla="*/ 3221 w 4585"/>
                <a:gd name="T47" fmla="*/ 893 h 6049"/>
                <a:gd name="T48" fmla="*/ 1433 w 4585"/>
                <a:gd name="T49" fmla="*/ 940 h 6049"/>
                <a:gd name="T50" fmla="*/ 1347 w 4585"/>
                <a:gd name="T51" fmla="*/ 807 h 6049"/>
                <a:gd name="T52" fmla="*/ 1874 w 4585"/>
                <a:gd name="T53" fmla="*/ 719 h 6049"/>
                <a:gd name="T54" fmla="*/ 1973 w 4585"/>
                <a:gd name="T55" fmla="*/ 621 h 6049"/>
                <a:gd name="T56" fmla="*/ 2045 w 4585"/>
                <a:gd name="T57" fmla="*/ 312 h 6049"/>
                <a:gd name="T58" fmla="*/ 2293 w 4585"/>
                <a:gd name="T59" fmla="*/ 196 h 6049"/>
                <a:gd name="T60" fmla="*/ 3275 w 4585"/>
                <a:gd name="T61" fmla="*/ 1099 h 6049"/>
                <a:gd name="T62" fmla="*/ 3434 w 4585"/>
                <a:gd name="T63" fmla="*/ 861 h 6049"/>
                <a:gd name="T64" fmla="*/ 3970 w 4585"/>
                <a:gd name="T65" fmla="*/ 825 h 6049"/>
                <a:gd name="T66" fmla="*/ 620 w 4585"/>
                <a:gd name="T67" fmla="*/ 5435 h 6049"/>
                <a:gd name="T68" fmla="*/ 620 w 4585"/>
                <a:gd name="T69" fmla="*/ 824 h 6049"/>
                <a:gd name="T70" fmla="*/ 1163 w 4585"/>
                <a:gd name="T71" fmla="*/ 921 h 6049"/>
                <a:gd name="T72" fmla="*/ 1364 w 4585"/>
                <a:gd name="T73" fmla="*/ 1123 h 6049"/>
                <a:gd name="T74" fmla="*/ 4370 w 4585"/>
                <a:gd name="T75" fmla="*/ 5555 h 6049"/>
                <a:gd name="T76" fmla="*/ 4091 w 4585"/>
                <a:gd name="T77" fmla="*/ 5834 h 6049"/>
                <a:gd name="T78" fmla="*/ 494 w 4585"/>
                <a:gd name="T79" fmla="*/ 5834 h 6049"/>
                <a:gd name="T80" fmla="*/ 214 w 4585"/>
                <a:gd name="T81" fmla="*/ 5555 h 6049"/>
                <a:gd name="T82" fmla="*/ 214 w 4585"/>
                <a:gd name="T83" fmla="*/ 703 h 6049"/>
                <a:gd name="T84" fmla="*/ 494 w 4585"/>
                <a:gd name="T85" fmla="*/ 423 h 6049"/>
                <a:gd name="T86" fmla="*/ 1777 w 4585"/>
                <a:gd name="T87" fmla="*/ 488 h 6049"/>
                <a:gd name="T88" fmla="*/ 1357 w 4585"/>
                <a:gd name="T89" fmla="*/ 538 h 6049"/>
                <a:gd name="T90" fmla="*/ 599 w 4585"/>
                <a:gd name="T91" fmla="*/ 628 h 6049"/>
                <a:gd name="T92" fmla="*/ 442 w 4585"/>
                <a:gd name="T93" fmla="*/ 733 h 6049"/>
                <a:gd name="T94" fmla="*/ 419 w 4585"/>
                <a:gd name="T95" fmla="*/ 5449 h 6049"/>
                <a:gd name="T96" fmla="*/ 523 w 4585"/>
                <a:gd name="T97" fmla="*/ 5606 h 6049"/>
                <a:gd name="T98" fmla="*/ 3986 w 4585"/>
                <a:gd name="T99" fmla="*/ 5630 h 6049"/>
                <a:gd name="T100" fmla="*/ 4142 w 4585"/>
                <a:gd name="T101" fmla="*/ 5524 h 6049"/>
                <a:gd name="T102" fmla="*/ 4166 w 4585"/>
                <a:gd name="T103" fmla="*/ 809 h 6049"/>
                <a:gd name="T104" fmla="*/ 4061 w 4585"/>
                <a:gd name="T105" fmla="*/ 651 h 6049"/>
                <a:gd name="T106" fmla="*/ 3337 w 4585"/>
                <a:gd name="T107" fmla="*/ 604 h 6049"/>
                <a:gd name="T108" fmla="*/ 2809 w 4585"/>
                <a:gd name="T109" fmla="*/ 523 h 6049"/>
                <a:gd name="T110" fmla="*/ 3965 w 4585"/>
                <a:gd name="T111" fmla="*/ 405 h 6049"/>
                <a:gd name="T112" fmla="*/ 4293 w 4585"/>
                <a:gd name="T113" fmla="*/ 559 h 6049"/>
                <a:gd name="T114" fmla="*/ 4389 w 4585"/>
                <a:gd name="T115" fmla="*/ 5428 h 6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85" h="6049">
                  <a:moveTo>
                    <a:pt x="3965" y="209"/>
                  </a:moveTo>
                  <a:lnTo>
                    <a:pt x="2711" y="209"/>
                  </a:lnTo>
                  <a:lnTo>
                    <a:pt x="2708" y="209"/>
                  </a:lnTo>
                  <a:lnTo>
                    <a:pt x="2706" y="209"/>
                  </a:lnTo>
                  <a:lnTo>
                    <a:pt x="2689" y="186"/>
                  </a:lnTo>
                  <a:lnTo>
                    <a:pt x="2649" y="142"/>
                  </a:lnTo>
                  <a:lnTo>
                    <a:pt x="2603" y="105"/>
                  </a:lnTo>
                  <a:lnTo>
                    <a:pt x="2554" y="71"/>
                  </a:lnTo>
                  <a:lnTo>
                    <a:pt x="2502" y="44"/>
                  </a:lnTo>
                  <a:lnTo>
                    <a:pt x="2445" y="23"/>
                  </a:lnTo>
                  <a:lnTo>
                    <a:pt x="2386" y="8"/>
                  </a:lnTo>
                  <a:lnTo>
                    <a:pt x="2324" y="1"/>
                  </a:lnTo>
                  <a:lnTo>
                    <a:pt x="2293" y="0"/>
                  </a:lnTo>
                  <a:lnTo>
                    <a:pt x="2260" y="1"/>
                  </a:lnTo>
                  <a:lnTo>
                    <a:pt x="2198" y="8"/>
                  </a:lnTo>
                  <a:lnTo>
                    <a:pt x="2140" y="23"/>
                  </a:lnTo>
                  <a:lnTo>
                    <a:pt x="2084" y="44"/>
                  </a:lnTo>
                  <a:lnTo>
                    <a:pt x="2030" y="71"/>
                  </a:lnTo>
                  <a:lnTo>
                    <a:pt x="1981" y="105"/>
                  </a:lnTo>
                  <a:lnTo>
                    <a:pt x="1936" y="142"/>
                  </a:lnTo>
                  <a:lnTo>
                    <a:pt x="1895" y="186"/>
                  </a:lnTo>
                  <a:lnTo>
                    <a:pt x="1878" y="209"/>
                  </a:lnTo>
                  <a:lnTo>
                    <a:pt x="1876" y="209"/>
                  </a:lnTo>
                  <a:lnTo>
                    <a:pt x="1874" y="209"/>
                  </a:lnTo>
                  <a:lnTo>
                    <a:pt x="620" y="209"/>
                  </a:lnTo>
                  <a:lnTo>
                    <a:pt x="588" y="210"/>
                  </a:lnTo>
                  <a:lnTo>
                    <a:pt x="525" y="216"/>
                  </a:lnTo>
                  <a:lnTo>
                    <a:pt x="465" y="228"/>
                  </a:lnTo>
                  <a:lnTo>
                    <a:pt x="407" y="247"/>
                  </a:lnTo>
                  <a:lnTo>
                    <a:pt x="351" y="270"/>
                  </a:lnTo>
                  <a:lnTo>
                    <a:pt x="298" y="299"/>
                  </a:lnTo>
                  <a:lnTo>
                    <a:pt x="249" y="332"/>
                  </a:lnTo>
                  <a:lnTo>
                    <a:pt x="203" y="370"/>
                  </a:lnTo>
                  <a:lnTo>
                    <a:pt x="161" y="413"/>
                  </a:lnTo>
                  <a:lnTo>
                    <a:pt x="123" y="459"/>
                  </a:lnTo>
                  <a:lnTo>
                    <a:pt x="89" y="508"/>
                  </a:lnTo>
                  <a:lnTo>
                    <a:pt x="60" y="560"/>
                  </a:lnTo>
                  <a:lnTo>
                    <a:pt x="37" y="617"/>
                  </a:lnTo>
                  <a:lnTo>
                    <a:pt x="18" y="674"/>
                  </a:lnTo>
                  <a:lnTo>
                    <a:pt x="7" y="735"/>
                  </a:lnTo>
                  <a:lnTo>
                    <a:pt x="1" y="797"/>
                  </a:lnTo>
                  <a:lnTo>
                    <a:pt x="0" y="830"/>
                  </a:lnTo>
                  <a:lnTo>
                    <a:pt x="0" y="5428"/>
                  </a:lnTo>
                  <a:lnTo>
                    <a:pt x="1" y="5460"/>
                  </a:lnTo>
                  <a:lnTo>
                    <a:pt x="7" y="5522"/>
                  </a:lnTo>
                  <a:lnTo>
                    <a:pt x="18" y="5583"/>
                  </a:lnTo>
                  <a:lnTo>
                    <a:pt x="37" y="5641"/>
                  </a:lnTo>
                  <a:lnTo>
                    <a:pt x="60" y="5697"/>
                  </a:lnTo>
                  <a:lnTo>
                    <a:pt x="89" y="5750"/>
                  </a:lnTo>
                  <a:lnTo>
                    <a:pt x="123" y="5799"/>
                  </a:lnTo>
                  <a:lnTo>
                    <a:pt x="161" y="5845"/>
                  </a:lnTo>
                  <a:lnTo>
                    <a:pt x="203" y="5887"/>
                  </a:lnTo>
                  <a:lnTo>
                    <a:pt x="249" y="5926"/>
                  </a:lnTo>
                  <a:lnTo>
                    <a:pt x="298" y="5959"/>
                  </a:lnTo>
                  <a:lnTo>
                    <a:pt x="351" y="5987"/>
                  </a:lnTo>
                  <a:lnTo>
                    <a:pt x="407" y="6011"/>
                  </a:lnTo>
                  <a:lnTo>
                    <a:pt x="465" y="6029"/>
                  </a:lnTo>
                  <a:lnTo>
                    <a:pt x="525" y="6042"/>
                  </a:lnTo>
                  <a:lnTo>
                    <a:pt x="588" y="6048"/>
                  </a:lnTo>
                  <a:lnTo>
                    <a:pt x="620" y="6049"/>
                  </a:lnTo>
                  <a:lnTo>
                    <a:pt x="3965" y="6049"/>
                  </a:lnTo>
                  <a:lnTo>
                    <a:pt x="3996" y="6048"/>
                  </a:lnTo>
                  <a:lnTo>
                    <a:pt x="4059" y="6042"/>
                  </a:lnTo>
                  <a:lnTo>
                    <a:pt x="4119" y="6029"/>
                  </a:lnTo>
                  <a:lnTo>
                    <a:pt x="4178" y="6011"/>
                  </a:lnTo>
                  <a:lnTo>
                    <a:pt x="4233" y="5987"/>
                  </a:lnTo>
                  <a:lnTo>
                    <a:pt x="4287" y="5959"/>
                  </a:lnTo>
                  <a:lnTo>
                    <a:pt x="4336" y="5926"/>
                  </a:lnTo>
                  <a:lnTo>
                    <a:pt x="4382" y="5887"/>
                  </a:lnTo>
                  <a:lnTo>
                    <a:pt x="4423" y="5845"/>
                  </a:lnTo>
                  <a:lnTo>
                    <a:pt x="4462" y="5799"/>
                  </a:lnTo>
                  <a:lnTo>
                    <a:pt x="4496" y="5750"/>
                  </a:lnTo>
                  <a:lnTo>
                    <a:pt x="4524" y="5697"/>
                  </a:lnTo>
                  <a:lnTo>
                    <a:pt x="4548" y="5641"/>
                  </a:lnTo>
                  <a:lnTo>
                    <a:pt x="4566" y="5583"/>
                  </a:lnTo>
                  <a:lnTo>
                    <a:pt x="4578" y="5522"/>
                  </a:lnTo>
                  <a:lnTo>
                    <a:pt x="4584" y="5460"/>
                  </a:lnTo>
                  <a:lnTo>
                    <a:pt x="4585" y="5428"/>
                  </a:lnTo>
                  <a:lnTo>
                    <a:pt x="4585" y="830"/>
                  </a:lnTo>
                  <a:lnTo>
                    <a:pt x="4584" y="797"/>
                  </a:lnTo>
                  <a:lnTo>
                    <a:pt x="4578" y="735"/>
                  </a:lnTo>
                  <a:lnTo>
                    <a:pt x="4566" y="674"/>
                  </a:lnTo>
                  <a:lnTo>
                    <a:pt x="4548" y="617"/>
                  </a:lnTo>
                  <a:lnTo>
                    <a:pt x="4524" y="560"/>
                  </a:lnTo>
                  <a:lnTo>
                    <a:pt x="4496" y="508"/>
                  </a:lnTo>
                  <a:lnTo>
                    <a:pt x="4462" y="459"/>
                  </a:lnTo>
                  <a:lnTo>
                    <a:pt x="4423" y="413"/>
                  </a:lnTo>
                  <a:lnTo>
                    <a:pt x="4382" y="370"/>
                  </a:lnTo>
                  <a:lnTo>
                    <a:pt x="4336" y="332"/>
                  </a:lnTo>
                  <a:lnTo>
                    <a:pt x="4287" y="299"/>
                  </a:lnTo>
                  <a:lnTo>
                    <a:pt x="4233" y="270"/>
                  </a:lnTo>
                  <a:lnTo>
                    <a:pt x="4178" y="247"/>
                  </a:lnTo>
                  <a:lnTo>
                    <a:pt x="4119" y="228"/>
                  </a:lnTo>
                  <a:lnTo>
                    <a:pt x="4059" y="216"/>
                  </a:lnTo>
                  <a:lnTo>
                    <a:pt x="3996" y="210"/>
                  </a:lnTo>
                  <a:lnTo>
                    <a:pt x="3965" y="209"/>
                  </a:lnTo>
                  <a:close/>
                  <a:moveTo>
                    <a:pt x="2293" y="196"/>
                  </a:moveTo>
                  <a:lnTo>
                    <a:pt x="2325" y="198"/>
                  </a:lnTo>
                  <a:lnTo>
                    <a:pt x="2388" y="210"/>
                  </a:lnTo>
                  <a:lnTo>
                    <a:pt x="2445" y="234"/>
                  </a:lnTo>
                  <a:lnTo>
                    <a:pt x="2496" y="269"/>
                  </a:lnTo>
                  <a:lnTo>
                    <a:pt x="2539" y="312"/>
                  </a:lnTo>
                  <a:lnTo>
                    <a:pt x="2574" y="364"/>
                  </a:lnTo>
                  <a:lnTo>
                    <a:pt x="2599" y="421"/>
                  </a:lnTo>
                  <a:lnTo>
                    <a:pt x="2611" y="483"/>
                  </a:lnTo>
                  <a:lnTo>
                    <a:pt x="2612" y="516"/>
                  </a:lnTo>
                  <a:lnTo>
                    <a:pt x="2612" y="621"/>
                  </a:lnTo>
                  <a:lnTo>
                    <a:pt x="2613" y="641"/>
                  </a:lnTo>
                  <a:lnTo>
                    <a:pt x="2629" y="676"/>
                  </a:lnTo>
                  <a:lnTo>
                    <a:pt x="2655" y="702"/>
                  </a:lnTo>
                  <a:lnTo>
                    <a:pt x="2691" y="717"/>
                  </a:lnTo>
                  <a:lnTo>
                    <a:pt x="2711" y="719"/>
                  </a:lnTo>
                  <a:lnTo>
                    <a:pt x="3129" y="719"/>
                  </a:lnTo>
                  <a:lnTo>
                    <a:pt x="3151" y="720"/>
                  </a:lnTo>
                  <a:lnTo>
                    <a:pt x="3191" y="737"/>
                  </a:lnTo>
                  <a:lnTo>
                    <a:pt x="3221" y="767"/>
                  </a:lnTo>
                  <a:lnTo>
                    <a:pt x="3238" y="807"/>
                  </a:lnTo>
                  <a:lnTo>
                    <a:pt x="3239" y="830"/>
                  </a:lnTo>
                  <a:lnTo>
                    <a:pt x="3238" y="852"/>
                  </a:lnTo>
                  <a:lnTo>
                    <a:pt x="3221" y="893"/>
                  </a:lnTo>
                  <a:lnTo>
                    <a:pt x="3191" y="922"/>
                  </a:lnTo>
                  <a:lnTo>
                    <a:pt x="3151" y="940"/>
                  </a:lnTo>
                  <a:lnTo>
                    <a:pt x="3129" y="941"/>
                  </a:lnTo>
                  <a:lnTo>
                    <a:pt x="1456" y="941"/>
                  </a:lnTo>
                  <a:lnTo>
                    <a:pt x="1433" y="940"/>
                  </a:lnTo>
                  <a:lnTo>
                    <a:pt x="1394" y="922"/>
                  </a:lnTo>
                  <a:lnTo>
                    <a:pt x="1363" y="893"/>
                  </a:lnTo>
                  <a:lnTo>
                    <a:pt x="1347" y="852"/>
                  </a:lnTo>
                  <a:lnTo>
                    <a:pt x="1346" y="830"/>
                  </a:lnTo>
                  <a:lnTo>
                    <a:pt x="1347" y="807"/>
                  </a:lnTo>
                  <a:lnTo>
                    <a:pt x="1363" y="767"/>
                  </a:lnTo>
                  <a:lnTo>
                    <a:pt x="1394" y="737"/>
                  </a:lnTo>
                  <a:lnTo>
                    <a:pt x="1433" y="720"/>
                  </a:lnTo>
                  <a:lnTo>
                    <a:pt x="1456" y="719"/>
                  </a:lnTo>
                  <a:lnTo>
                    <a:pt x="1874" y="719"/>
                  </a:lnTo>
                  <a:lnTo>
                    <a:pt x="1894" y="717"/>
                  </a:lnTo>
                  <a:lnTo>
                    <a:pt x="1930" y="702"/>
                  </a:lnTo>
                  <a:lnTo>
                    <a:pt x="1956" y="676"/>
                  </a:lnTo>
                  <a:lnTo>
                    <a:pt x="1971" y="641"/>
                  </a:lnTo>
                  <a:lnTo>
                    <a:pt x="1973" y="621"/>
                  </a:lnTo>
                  <a:lnTo>
                    <a:pt x="1973" y="516"/>
                  </a:lnTo>
                  <a:lnTo>
                    <a:pt x="1974" y="483"/>
                  </a:lnTo>
                  <a:lnTo>
                    <a:pt x="1986" y="421"/>
                  </a:lnTo>
                  <a:lnTo>
                    <a:pt x="2010" y="364"/>
                  </a:lnTo>
                  <a:lnTo>
                    <a:pt x="2045" y="312"/>
                  </a:lnTo>
                  <a:lnTo>
                    <a:pt x="2089" y="269"/>
                  </a:lnTo>
                  <a:lnTo>
                    <a:pt x="2140" y="234"/>
                  </a:lnTo>
                  <a:lnTo>
                    <a:pt x="2197" y="210"/>
                  </a:lnTo>
                  <a:lnTo>
                    <a:pt x="2259" y="198"/>
                  </a:lnTo>
                  <a:lnTo>
                    <a:pt x="2293" y="196"/>
                  </a:lnTo>
                  <a:close/>
                  <a:moveTo>
                    <a:pt x="1456" y="1137"/>
                  </a:moveTo>
                  <a:lnTo>
                    <a:pt x="3129" y="1137"/>
                  </a:lnTo>
                  <a:lnTo>
                    <a:pt x="3160" y="1135"/>
                  </a:lnTo>
                  <a:lnTo>
                    <a:pt x="3220" y="1123"/>
                  </a:lnTo>
                  <a:lnTo>
                    <a:pt x="3275" y="1099"/>
                  </a:lnTo>
                  <a:lnTo>
                    <a:pt x="3324" y="1067"/>
                  </a:lnTo>
                  <a:lnTo>
                    <a:pt x="3366" y="1025"/>
                  </a:lnTo>
                  <a:lnTo>
                    <a:pt x="3398" y="976"/>
                  </a:lnTo>
                  <a:lnTo>
                    <a:pt x="3422" y="921"/>
                  </a:lnTo>
                  <a:lnTo>
                    <a:pt x="3434" y="861"/>
                  </a:lnTo>
                  <a:lnTo>
                    <a:pt x="3436" y="830"/>
                  </a:lnTo>
                  <a:lnTo>
                    <a:pt x="3435" y="827"/>
                  </a:lnTo>
                  <a:lnTo>
                    <a:pt x="3435" y="824"/>
                  </a:lnTo>
                  <a:lnTo>
                    <a:pt x="3965" y="824"/>
                  </a:lnTo>
                  <a:lnTo>
                    <a:pt x="3970" y="825"/>
                  </a:lnTo>
                  <a:lnTo>
                    <a:pt x="3971" y="830"/>
                  </a:lnTo>
                  <a:lnTo>
                    <a:pt x="3971" y="5428"/>
                  </a:lnTo>
                  <a:lnTo>
                    <a:pt x="3970" y="5433"/>
                  </a:lnTo>
                  <a:lnTo>
                    <a:pt x="3965" y="5435"/>
                  </a:lnTo>
                  <a:lnTo>
                    <a:pt x="620" y="5435"/>
                  </a:lnTo>
                  <a:lnTo>
                    <a:pt x="615" y="5433"/>
                  </a:lnTo>
                  <a:lnTo>
                    <a:pt x="614" y="5428"/>
                  </a:lnTo>
                  <a:lnTo>
                    <a:pt x="614" y="830"/>
                  </a:lnTo>
                  <a:lnTo>
                    <a:pt x="615" y="825"/>
                  </a:lnTo>
                  <a:lnTo>
                    <a:pt x="620" y="824"/>
                  </a:lnTo>
                  <a:lnTo>
                    <a:pt x="1149" y="824"/>
                  </a:lnTo>
                  <a:lnTo>
                    <a:pt x="1149" y="827"/>
                  </a:lnTo>
                  <a:lnTo>
                    <a:pt x="1149" y="830"/>
                  </a:lnTo>
                  <a:lnTo>
                    <a:pt x="1150" y="861"/>
                  </a:lnTo>
                  <a:lnTo>
                    <a:pt x="1163" y="921"/>
                  </a:lnTo>
                  <a:lnTo>
                    <a:pt x="1186" y="976"/>
                  </a:lnTo>
                  <a:lnTo>
                    <a:pt x="1219" y="1025"/>
                  </a:lnTo>
                  <a:lnTo>
                    <a:pt x="1261" y="1067"/>
                  </a:lnTo>
                  <a:lnTo>
                    <a:pt x="1310" y="1099"/>
                  </a:lnTo>
                  <a:lnTo>
                    <a:pt x="1364" y="1123"/>
                  </a:lnTo>
                  <a:lnTo>
                    <a:pt x="1425" y="1135"/>
                  </a:lnTo>
                  <a:lnTo>
                    <a:pt x="1456" y="1137"/>
                  </a:lnTo>
                  <a:close/>
                  <a:moveTo>
                    <a:pt x="4389" y="5428"/>
                  </a:moveTo>
                  <a:lnTo>
                    <a:pt x="4388" y="5471"/>
                  </a:lnTo>
                  <a:lnTo>
                    <a:pt x="4370" y="5555"/>
                  </a:lnTo>
                  <a:lnTo>
                    <a:pt x="4338" y="5631"/>
                  </a:lnTo>
                  <a:lnTo>
                    <a:pt x="4293" y="5698"/>
                  </a:lnTo>
                  <a:lnTo>
                    <a:pt x="4234" y="5756"/>
                  </a:lnTo>
                  <a:lnTo>
                    <a:pt x="4167" y="5801"/>
                  </a:lnTo>
                  <a:lnTo>
                    <a:pt x="4091" y="5834"/>
                  </a:lnTo>
                  <a:lnTo>
                    <a:pt x="4008" y="5852"/>
                  </a:lnTo>
                  <a:lnTo>
                    <a:pt x="3965" y="5853"/>
                  </a:lnTo>
                  <a:lnTo>
                    <a:pt x="620" y="5853"/>
                  </a:lnTo>
                  <a:lnTo>
                    <a:pt x="576" y="5852"/>
                  </a:lnTo>
                  <a:lnTo>
                    <a:pt x="494" y="5834"/>
                  </a:lnTo>
                  <a:lnTo>
                    <a:pt x="418" y="5801"/>
                  </a:lnTo>
                  <a:lnTo>
                    <a:pt x="350" y="5756"/>
                  </a:lnTo>
                  <a:lnTo>
                    <a:pt x="292" y="5698"/>
                  </a:lnTo>
                  <a:lnTo>
                    <a:pt x="246" y="5631"/>
                  </a:lnTo>
                  <a:lnTo>
                    <a:pt x="214" y="5555"/>
                  </a:lnTo>
                  <a:lnTo>
                    <a:pt x="197" y="5471"/>
                  </a:lnTo>
                  <a:lnTo>
                    <a:pt x="196" y="5428"/>
                  </a:lnTo>
                  <a:lnTo>
                    <a:pt x="196" y="830"/>
                  </a:lnTo>
                  <a:lnTo>
                    <a:pt x="197" y="786"/>
                  </a:lnTo>
                  <a:lnTo>
                    <a:pt x="214" y="703"/>
                  </a:lnTo>
                  <a:lnTo>
                    <a:pt x="246" y="627"/>
                  </a:lnTo>
                  <a:lnTo>
                    <a:pt x="292" y="559"/>
                  </a:lnTo>
                  <a:lnTo>
                    <a:pt x="350" y="502"/>
                  </a:lnTo>
                  <a:lnTo>
                    <a:pt x="418" y="456"/>
                  </a:lnTo>
                  <a:lnTo>
                    <a:pt x="494" y="423"/>
                  </a:lnTo>
                  <a:lnTo>
                    <a:pt x="576" y="407"/>
                  </a:lnTo>
                  <a:lnTo>
                    <a:pt x="620" y="405"/>
                  </a:lnTo>
                  <a:lnTo>
                    <a:pt x="1789" y="405"/>
                  </a:lnTo>
                  <a:lnTo>
                    <a:pt x="1783" y="432"/>
                  </a:lnTo>
                  <a:lnTo>
                    <a:pt x="1777" y="488"/>
                  </a:lnTo>
                  <a:lnTo>
                    <a:pt x="1776" y="516"/>
                  </a:lnTo>
                  <a:lnTo>
                    <a:pt x="1776" y="523"/>
                  </a:lnTo>
                  <a:lnTo>
                    <a:pt x="1456" y="523"/>
                  </a:lnTo>
                  <a:lnTo>
                    <a:pt x="1422" y="524"/>
                  </a:lnTo>
                  <a:lnTo>
                    <a:pt x="1357" y="538"/>
                  </a:lnTo>
                  <a:lnTo>
                    <a:pt x="1299" y="565"/>
                  </a:lnTo>
                  <a:lnTo>
                    <a:pt x="1247" y="604"/>
                  </a:lnTo>
                  <a:lnTo>
                    <a:pt x="1225" y="627"/>
                  </a:lnTo>
                  <a:lnTo>
                    <a:pt x="620" y="627"/>
                  </a:lnTo>
                  <a:lnTo>
                    <a:pt x="599" y="628"/>
                  </a:lnTo>
                  <a:lnTo>
                    <a:pt x="560" y="635"/>
                  </a:lnTo>
                  <a:lnTo>
                    <a:pt x="523" y="651"/>
                  </a:lnTo>
                  <a:lnTo>
                    <a:pt x="491" y="673"/>
                  </a:lnTo>
                  <a:lnTo>
                    <a:pt x="464" y="700"/>
                  </a:lnTo>
                  <a:lnTo>
                    <a:pt x="442" y="733"/>
                  </a:lnTo>
                  <a:lnTo>
                    <a:pt x="426" y="769"/>
                  </a:lnTo>
                  <a:lnTo>
                    <a:pt x="419" y="809"/>
                  </a:lnTo>
                  <a:lnTo>
                    <a:pt x="418" y="830"/>
                  </a:lnTo>
                  <a:lnTo>
                    <a:pt x="418" y="5428"/>
                  </a:lnTo>
                  <a:lnTo>
                    <a:pt x="419" y="5449"/>
                  </a:lnTo>
                  <a:lnTo>
                    <a:pt x="426" y="5488"/>
                  </a:lnTo>
                  <a:lnTo>
                    <a:pt x="442" y="5524"/>
                  </a:lnTo>
                  <a:lnTo>
                    <a:pt x="464" y="5557"/>
                  </a:lnTo>
                  <a:lnTo>
                    <a:pt x="491" y="5584"/>
                  </a:lnTo>
                  <a:lnTo>
                    <a:pt x="523" y="5606"/>
                  </a:lnTo>
                  <a:lnTo>
                    <a:pt x="560" y="5622"/>
                  </a:lnTo>
                  <a:lnTo>
                    <a:pt x="599" y="5630"/>
                  </a:lnTo>
                  <a:lnTo>
                    <a:pt x="620" y="5631"/>
                  </a:lnTo>
                  <a:lnTo>
                    <a:pt x="3965" y="5631"/>
                  </a:lnTo>
                  <a:lnTo>
                    <a:pt x="3986" y="5630"/>
                  </a:lnTo>
                  <a:lnTo>
                    <a:pt x="4024" y="5622"/>
                  </a:lnTo>
                  <a:lnTo>
                    <a:pt x="4061" y="5606"/>
                  </a:lnTo>
                  <a:lnTo>
                    <a:pt x="4093" y="5584"/>
                  </a:lnTo>
                  <a:lnTo>
                    <a:pt x="4120" y="5557"/>
                  </a:lnTo>
                  <a:lnTo>
                    <a:pt x="4142" y="5524"/>
                  </a:lnTo>
                  <a:lnTo>
                    <a:pt x="4158" y="5488"/>
                  </a:lnTo>
                  <a:lnTo>
                    <a:pt x="4166" y="5449"/>
                  </a:lnTo>
                  <a:lnTo>
                    <a:pt x="4167" y="5428"/>
                  </a:lnTo>
                  <a:lnTo>
                    <a:pt x="4167" y="830"/>
                  </a:lnTo>
                  <a:lnTo>
                    <a:pt x="4166" y="809"/>
                  </a:lnTo>
                  <a:lnTo>
                    <a:pt x="4158" y="769"/>
                  </a:lnTo>
                  <a:lnTo>
                    <a:pt x="4142" y="733"/>
                  </a:lnTo>
                  <a:lnTo>
                    <a:pt x="4120" y="700"/>
                  </a:lnTo>
                  <a:lnTo>
                    <a:pt x="4093" y="673"/>
                  </a:lnTo>
                  <a:lnTo>
                    <a:pt x="4061" y="651"/>
                  </a:lnTo>
                  <a:lnTo>
                    <a:pt x="4024" y="635"/>
                  </a:lnTo>
                  <a:lnTo>
                    <a:pt x="3986" y="628"/>
                  </a:lnTo>
                  <a:lnTo>
                    <a:pt x="3965" y="627"/>
                  </a:lnTo>
                  <a:lnTo>
                    <a:pt x="3359" y="627"/>
                  </a:lnTo>
                  <a:lnTo>
                    <a:pt x="3337" y="604"/>
                  </a:lnTo>
                  <a:lnTo>
                    <a:pt x="3285" y="565"/>
                  </a:lnTo>
                  <a:lnTo>
                    <a:pt x="3227" y="538"/>
                  </a:lnTo>
                  <a:lnTo>
                    <a:pt x="3162" y="524"/>
                  </a:lnTo>
                  <a:lnTo>
                    <a:pt x="3129" y="523"/>
                  </a:lnTo>
                  <a:lnTo>
                    <a:pt x="2809" y="523"/>
                  </a:lnTo>
                  <a:lnTo>
                    <a:pt x="2809" y="516"/>
                  </a:lnTo>
                  <a:lnTo>
                    <a:pt x="2808" y="488"/>
                  </a:lnTo>
                  <a:lnTo>
                    <a:pt x="2801" y="432"/>
                  </a:lnTo>
                  <a:lnTo>
                    <a:pt x="2796" y="405"/>
                  </a:lnTo>
                  <a:lnTo>
                    <a:pt x="3965" y="405"/>
                  </a:lnTo>
                  <a:lnTo>
                    <a:pt x="4008" y="407"/>
                  </a:lnTo>
                  <a:lnTo>
                    <a:pt x="4091" y="423"/>
                  </a:lnTo>
                  <a:lnTo>
                    <a:pt x="4167" y="456"/>
                  </a:lnTo>
                  <a:lnTo>
                    <a:pt x="4234" y="502"/>
                  </a:lnTo>
                  <a:lnTo>
                    <a:pt x="4293" y="559"/>
                  </a:lnTo>
                  <a:lnTo>
                    <a:pt x="4338" y="627"/>
                  </a:lnTo>
                  <a:lnTo>
                    <a:pt x="4370" y="703"/>
                  </a:lnTo>
                  <a:lnTo>
                    <a:pt x="4388" y="786"/>
                  </a:lnTo>
                  <a:lnTo>
                    <a:pt x="4389" y="830"/>
                  </a:lnTo>
                  <a:lnTo>
                    <a:pt x="4389" y="5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9994901" y="3470275"/>
              <a:ext cx="19050" cy="39688"/>
            </a:xfrm>
            <a:custGeom>
              <a:avLst/>
              <a:gdLst>
                <a:gd name="T0" fmla="*/ 99 w 197"/>
                <a:gd name="T1" fmla="*/ 406 h 406"/>
                <a:gd name="T2" fmla="*/ 118 w 197"/>
                <a:gd name="T3" fmla="*/ 403 h 406"/>
                <a:gd name="T4" fmla="*/ 154 w 197"/>
                <a:gd name="T5" fmla="*/ 389 h 406"/>
                <a:gd name="T6" fmla="*/ 180 w 197"/>
                <a:gd name="T7" fmla="*/ 363 h 406"/>
                <a:gd name="T8" fmla="*/ 195 w 197"/>
                <a:gd name="T9" fmla="*/ 327 h 406"/>
                <a:gd name="T10" fmla="*/ 197 w 197"/>
                <a:gd name="T11" fmla="*/ 307 h 406"/>
                <a:gd name="T12" fmla="*/ 197 w 197"/>
                <a:gd name="T13" fmla="*/ 98 h 406"/>
                <a:gd name="T14" fmla="*/ 195 w 197"/>
                <a:gd name="T15" fmla="*/ 78 h 406"/>
                <a:gd name="T16" fmla="*/ 180 w 197"/>
                <a:gd name="T17" fmla="*/ 43 h 406"/>
                <a:gd name="T18" fmla="*/ 154 w 197"/>
                <a:gd name="T19" fmla="*/ 17 h 406"/>
                <a:gd name="T20" fmla="*/ 118 w 197"/>
                <a:gd name="T21" fmla="*/ 1 h 406"/>
                <a:gd name="T22" fmla="*/ 99 w 197"/>
                <a:gd name="T23" fmla="*/ 0 h 406"/>
                <a:gd name="T24" fmla="*/ 79 w 197"/>
                <a:gd name="T25" fmla="*/ 1 h 406"/>
                <a:gd name="T26" fmla="*/ 43 w 197"/>
                <a:gd name="T27" fmla="*/ 17 h 406"/>
                <a:gd name="T28" fmla="*/ 17 w 197"/>
                <a:gd name="T29" fmla="*/ 43 h 406"/>
                <a:gd name="T30" fmla="*/ 1 w 197"/>
                <a:gd name="T31" fmla="*/ 78 h 406"/>
                <a:gd name="T32" fmla="*/ 0 w 197"/>
                <a:gd name="T33" fmla="*/ 98 h 406"/>
                <a:gd name="T34" fmla="*/ 0 w 197"/>
                <a:gd name="T35" fmla="*/ 307 h 406"/>
                <a:gd name="T36" fmla="*/ 1 w 197"/>
                <a:gd name="T37" fmla="*/ 327 h 406"/>
                <a:gd name="T38" fmla="*/ 17 w 197"/>
                <a:gd name="T39" fmla="*/ 363 h 406"/>
                <a:gd name="T40" fmla="*/ 43 w 197"/>
                <a:gd name="T41" fmla="*/ 389 h 406"/>
                <a:gd name="T42" fmla="*/ 79 w 197"/>
                <a:gd name="T43" fmla="*/ 403 h 406"/>
                <a:gd name="T44" fmla="*/ 99 w 197"/>
                <a:gd name="T45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7" h="406">
                  <a:moveTo>
                    <a:pt x="99" y="406"/>
                  </a:moveTo>
                  <a:lnTo>
                    <a:pt x="118" y="403"/>
                  </a:lnTo>
                  <a:lnTo>
                    <a:pt x="154" y="389"/>
                  </a:lnTo>
                  <a:lnTo>
                    <a:pt x="180" y="363"/>
                  </a:lnTo>
                  <a:lnTo>
                    <a:pt x="195" y="327"/>
                  </a:lnTo>
                  <a:lnTo>
                    <a:pt x="197" y="307"/>
                  </a:lnTo>
                  <a:lnTo>
                    <a:pt x="197" y="98"/>
                  </a:lnTo>
                  <a:lnTo>
                    <a:pt x="195" y="78"/>
                  </a:lnTo>
                  <a:lnTo>
                    <a:pt x="180" y="43"/>
                  </a:lnTo>
                  <a:lnTo>
                    <a:pt x="154" y="17"/>
                  </a:lnTo>
                  <a:lnTo>
                    <a:pt x="118" y="1"/>
                  </a:lnTo>
                  <a:lnTo>
                    <a:pt x="99" y="0"/>
                  </a:lnTo>
                  <a:lnTo>
                    <a:pt x="79" y="1"/>
                  </a:lnTo>
                  <a:lnTo>
                    <a:pt x="43" y="17"/>
                  </a:lnTo>
                  <a:lnTo>
                    <a:pt x="17" y="43"/>
                  </a:lnTo>
                  <a:lnTo>
                    <a:pt x="1" y="78"/>
                  </a:lnTo>
                  <a:lnTo>
                    <a:pt x="0" y="98"/>
                  </a:lnTo>
                  <a:lnTo>
                    <a:pt x="0" y="307"/>
                  </a:lnTo>
                  <a:lnTo>
                    <a:pt x="1" y="327"/>
                  </a:lnTo>
                  <a:lnTo>
                    <a:pt x="17" y="363"/>
                  </a:lnTo>
                  <a:lnTo>
                    <a:pt x="43" y="389"/>
                  </a:lnTo>
                  <a:lnTo>
                    <a:pt x="79" y="403"/>
                  </a:lnTo>
                  <a:lnTo>
                    <a:pt x="99" y="4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9983788" y="3636963"/>
              <a:ext cx="144463" cy="19050"/>
            </a:xfrm>
            <a:custGeom>
              <a:avLst/>
              <a:gdLst>
                <a:gd name="T0" fmla="*/ 98 w 1450"/>
                <a:gd name="T1" fmla="*/ 197 h 197"/>
                <a:gd name="T2" fmla="*/ 1352 w 1450"/>
                <a:gd name="T3" fmla="*/ 197 h 197"/>
                <a:gd name="T4" fmla="*/ 1372 w 1450"/>
                <a:gd name="T5" fmla="*/ 195 h 197"/>
                <a:gd name="T6" fmla="*/ 1408 w 1450"/>
                <a:gd name="T7" fmla="*/ 180 h 197"/>
                <a:gd name="T8" fmla="*/ 1434 w 1450"/>
                <a:gd name="T9" fmla="*/ 154 h 197"/>
                <a:gd name="T10" fmla="*/ 1448 w 1450"/>
                <a:gd name="T11" fmla="*/ 118 h 197"/>
                <a:gd name="T12" fmla="*/ 1450 w 1450"/>
                <a:gd name="T13" fmla="*/ 98 h 197"/>
                <a:gd name="T14" fmla="*/ 1448 w 1450"/>
                <a:gd name="T15" fmla="*/ 79 h 197"/>
                <a:gd name="T16" fmla="*/ 1434 w 1450"/>
                <a:gd name="T17" fmla="*/ 43 h 197"/>
                <a:gd name="T18" fmla="*/ 1408 w 1450"/>
                <a:gd name="T19" fmla="*/ 17 h 197"/>
                <a:gd name="T20" fmla="*/ 1372 w 1450"/>
                <a:gd name="T21" fmla="*/ 1 h 197"/>
                <a:gd name="T22" fmla="*/ 1352 w 1450"/>
                <a:gd name="T23" fmla="*/ 0 h 197"/>
                <a:gd name="T24" fmla="*/ 98 w 1450"/>
                <a:gd name="T25" fmla="*/ 0 h 197"/>
                <a:gd name="T26" fmla="*/ 78 w 1450"/>
                <a:gd name="T27" fmla="*/ 1 h 197"/>
                <a:gd name="T28" fmla="*/ 43 w 1450"/>
                <a:gd name="T29" fmla="*/ 17 h 197"/>
                <a:gd name="T30" fmla="*/ 16 w 1450"/>
                <a:gd name="T31" fmla="*/ 43 h 197"/>
                <a:gd name="T32" fmla="*/ 1 w 1450"/>
                <a:gd name="T33" fmla="*/ 79 h 197"/>
                <a:gd name="T34" fmla="*/ 0 w 1450"/>
                <a:gd name="T35" fmla="*/ 98 h 197"/>
                <a:gd name="T36" fmla="*/ 1 w 1450"/>
                <a:gd name="T37" fmla="*/ 118 h 197"/>
                <a:gd name="T38" fmla="*/ 16 w 1450"/>
                <a:gd name="T39" fmla="*/ 154 h 197"/>
                <a:gd name="T40" fmla="*/ 43 w 1450"/>
                <a:gd name="T41" fmla="*/ 180 h 197"/>
                <a:gd name="T42" fmla="*/ 78 w 1450"/>
                <a:gd name="T43" fmla="*/ 195 h 197"/>
                <a:gd name="T44" fmla="*/ 98 w 1450"/>
                <a:gd name="T45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50" h="197">
                  <a:moveTo>
                    <a:pt x="98" y="197"/>
                  </a:moveTo>
                  <a:lnTo>
                    <a:pt x="1352" y="197"/>
                  </a:lnTo>
                  <a:lnTo>
                    <a:pt x="1372" y="195"/>
                  </a:lnTo>
                  <a:lnTo>
                    <a:pt x="1408" y="180"/>
                  </a:lnTo>
                  <a:lnTo>
                    <a:pt x="1434" y="154"/>
                  </a:lnTo>
                  <a:lnTo>
                    <a:pt x="1448" y="118"/>
                  </a:lnTo>
                  <a:lnTo>
                    <a:pt x="1450" y="98"/>
                  </a:lnTo>
                  <a:lnTo>
                    <a:pt x="1448" y="79"/>
                  </a:lnTo>
                  <a:lnTo>
                    <a:pt x="1434" y="43"/>
                  </a:lnTo>
                  <a:lnTo>
                    <a:pt x="1408" y="17"/>
                  </a:lnTo>
                  <a:lnTo>
                    <a:pt x="1372" y="1"/>
                  </a:lnTo>
                  <a:lnTo>
                    <a:pt x="1352" y="0"/>
                  </a:lnTo>
                  <a:lnTo>
                    <a:pt x="98" y="0"/>
                  </a:lnTo>
                  <a:lnTo>
                    <a:pt x="78" y="1"/>
                  </a:lnTo>
                  <a:lnTo>
                    <a:pt x="43" y="17"/>
                  </a:lnTo>
                  <a:lnTo>
                    <a:pt x="16" y="43"/>
                  </a:lnTo>
                  <a:lnTo>
                    <a:pt x="1" y="79"/>
                  </a:lnTo>
                  <a:lnTo>
                    <a:pt x="0" y="98"/>
                  </a:lnTo>
                  <a:lnTo>
                    <a:pt x="1" y="118"/>
                  </a:lnTo>
                  <a:lnTo>
                    <a:pt x="16" y="154"/>
                  </a:lnTo>
                  <a:lnTo>
                    <a:pt x="43" y="180"/>
                  </a:lnTo>
                  <a:lnTo>
                    <a:pt x="78" y="195"/>
                  </a:lnTo>
                  <a:lnTo>
                    <a:pt x="98" y="1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9880601" y="3616325"/>
              <a:ext cx="80963" cy="60325"/>
            </a:xfrm>
            <a:custGeom>
              <a:avLst/>
              <a:gdLst>
                <a:gd name="T0" fmla="*/ 27 w 820"/>
                <a:gd name="T1" fmla="*/ 236 h 614"/>
                <a:gd name="T2" fmla="*/ 14 w 820"/>
                <a:gd name="T3" fmla="*/ 252 h 614"/>
                <a:gd name="T4" fmla="*/ 0 w 820"/>
                <a:gd name="T5" fmla="*/ 288 h 614"/>
                <a:gd name="T6" fmla="*/ 0 w 820"/>
                <a:gd name="T7" fmla="*/ 325 h 614"/>
                <a:gd name="T8" fmla="*/ 14 w 820"/>
                <a:gd name="T9" fmla="*/ 361 h 614"/>
                <a:gd name="T10" fmla="*/ 27 w 820"/>
                <a:gd name="T11" fmla="*/ 375 h 614"/>
                <a:gd name="T12" fmla="*/ 236 w 820"/>
                <a:gd name="T13" fmla="*/ 584 h 614"/>
                <a:gd name="T14" fmla="*/ 252 w 820"/>
                <a:gd name="T15" fmla="*/ 598 h 614"/>
                <a:gd name="T16" fmla="*/ 287 w 820"/>
                <a:gd name="T17" fmla="*/ 612 h 614"/>
                <a:gd name="T18" fmla="*/ 306 w 820"/>
                <a:gd name="T19" fmla="*/ 614 h 614"/>
                <a:gd name="T20" fmla="*/ 325 w 820"/>
                <a:gd name="T21" fmla="*/ 612 h 614"/>
                <a:gd name="T22" fmla="*/ 360 w 820"/>
                <a:gd name="T23" fmla="*/ 598 h 614"/>
                <a:gd name="T24" fmla="*/ 375 w 820"/>
                <a:gd name="T25" fmla="*/ 584 h 614"/>
                <a:gd name="T26" fmla="*/ 793 w 820"/>
                <a:gd name="T27" fmla="*/ 166 h 614"/>
                <a:gd name="T28" fmla="*/ 807 w 820"/>
                <a:gd name="T29" fmla="*/ 152 h 614"/>
                <a:gd name="T30" fmla="*/ 820 w 820"/>
                <a:gd name="T31" fmla="*/ 116 h 614"/>
                <a:gd name="T32" fmla="*/ 820 w 820"/>
                <a:gd name="T33" fmla="*/ 79 h 614"/>
                <a:gd name="T34" fmla="*/ 807 w 820"/>
                <a:gd name="T35" fmla="*/ 43 h 614"/>
                <a:gd name="T36" fmla="*/ 793 w 820"/>
                <a:gd name="T37" fmla="*/ 27 h 614"/>
                <a:gd name="T38" fmla="*/ 778 w 820"/>
                <a:gd name="T39" fmla="*/ 15 h 614"/>
                <a:gd name="T40" fmla="*/ 743 w 820"/>
                <a:gd name="T41" fmla="*/ 0 h 614"/>
                <a:gd name="T42" fmla="*/ 705 w 820"/>
                <a:gd name="T43" fmla="*/ 0 h 614"/>
                <a:gd name="T44" fmla="*/ 670 w 820"/>
                <a:gd name="T45" fmla="*/ 15 h 614"/>
                <a:gd name="T46" fmla="*/ 654 w 820"/>
                <a:gd name="T47" fmla="*/ 27 h 614"/>
                <a:gd name="T48" fmla="*/ 306 w 820"/>
                <a:gd name="T49" fmla="*/ 376 h 614"/>
                <a:gd name="T50" fmla="*/ 166 w 820"/>
                <a:gd name="T51" fmla="*/ 236 h 614"/>
                <a:gd name="T52" fmla="*/ 151 w 820"/>
                <a:gd name="T53" fmla="*/ 224 h 614"/>
                <a:gd name="T54" fmla="*/ 116 w 820"/>
                <a:gd name="T55" fmla="*/ 209 h 614"/>
                <a:gd name="T56" fmla="*/ 78 w 820"/>
                <a:gd name="T57" fmla="*/ 209 h 614"/>
                <a:gd name="T58" fmla="*/ 43 w 820"/>
                <a:gd name="T59" fmla="*/ 224 h 614"/>
                <a:gd name="T60" fmla="*/ 27 w 820"/>
                <a:gd name="T6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20" h="614">
                  <a:moveTo>
                    <a:pt x="27" y="236"/>
                  </a:moveTo>
                  <a:lnTo>
                    <a:pt x="14" y="252"/>
                  </a:lnTo>
                  <a:lnTo>
                    <a:pt x="0" y="288"/>
                  </a:lnTo>
                  <a:lnTo>
                    <a:pt x="0" y="325"/>
                  </a:lnTo>
                  <a:lnTo>
                    <a:pt x="14" y="361"/>
                  </a:lnTo>
                  <a:lnTo>
                    <a:pt x="27" y="375"/>
                  </a:lnTo>
                  <a:lnTo>
                    <a:pt x="236" y="584"/>
                  </a:lnTo>
                  <a:lnTo>
                    <a:pt x="252" y="598"/>
                  </a:lnTo>
                  <a:lnTo>
                    <a:pt x="287" y="612"/>
                  </a:lnTo>
                  <a:lnTo>
                    <a:pt x="306" y="614"/>
                  </a:lnTo>
                  <a:lnTo>
                    <a:pt x="325" y="612"/>
                  </a:lnTo>
                  <a:lnTo>
                    <a:pt x="360" y="598"/>
                  </a:lnTo>
                  <a:lnTo>
                    <a:pt x="375" y="584"/>
                  </a:lnTo>
                  <a:lnTo>
                    <a:pt x="793" y="166"/>
                  </a:lnTo>
                  <a:lnTo>
                    <a:pt x="807" y="152"/>
                  </a:lnTo>
                  <a:lnTo>
                    <a:pt x="820" y="116"/>
                  </a:lnTo>
                  <a:lnTo>
                    <a:pt x="820" y="79"/>
                  </a:lnTo>
                  <a:lnTo>
                    <a:pt x="807" y="43"/>
                  </a:lnTo>
                  <a:lnTo>
                    <a:pt x="793" y="27"/>
                  </a:lnTo>
                  <a:lnTo>
                    <a:pt x="778" y="15"/>
                  </a:lnTo>
                  <a:lnTo>
                    <a:pt x="743" y="0"/>
                  </a:lnTo>
                  <a:lnTo>
                    <a:pt x="705" y="0"/>
                  </a:lnTo>
                  <a:lnTo>
                    <a:pt x="670" y="15"/>
                  </a:lnTo>
                  <a:lnTo>
                    <a:pt x="654" y="27"/>
                  </a:lnTo>
                  <a:lnTo>
                    <a:pt x="306" y="376"/>
                  </a:lnTo>
                  <a:lnTo>
                    <a:pt x="166" y="236"/>
                  </a:lnTo>
                  <a:lnTo>
                    <a:pt x="151" y="224"/>
                  </a:lnTo>
                  <a:lnTo>
                    <a:pt x="116" y="209"/>
                  </a:lnTo>
                  <a:lnTo>
                    <a:pt x="78" y="209"/>
                  </a:lnTo>
                  <a:lnTo>
                    <a:pt x="43" y="224"/>
                  </a:lnTo>
                  <a:lnTo>
                    <a:pt x="27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9983788" y="3740150"/>
              <a:ext cx="144463" cy="19050"/>
            </a:xfrm>
            <a:custGeom>
              <a:avLst/>
              <a:gdLst>
                <a:gd name="T0" fmla="*/ 98 w 1450"/>
                <a:gd name="T1" fmla="*/ 197 h 197"/>
                <a:gd name="T2" fmla="*/ 1352 w 1450"/>
                <a:gd name="T3" fmla="*/ 197 h 197"/>
                <a:gd name="T4" fmla="*/ 1372 w 1450"/>
                <a:gd name="T5" fmla="*/ 195 h 197"/>
                <a:gd name="T6" fmla="*/ 1408 w 1450"/>
                <a:gd name="T7" fmla="*/ 180 h 197"/>
                <a:gd name="T8" fmla="*/ 1434 w 1450"/>
                <a:gd name="T9" fmla="*/ 154 h 197"/>
                <a:gd name="T10" fmla="*/ 1448 w 1450"/>
                <a:gd name="T11" fmla="*/ 118 h 197"/>
                <a:gd name="T12" fmla="*/ 1450 w 1450"/>
                <a:gd name="T13" fmla="*/ 99 h 197"/>
                <a:gd name="T14" fmla="*/ 1448 w 1450"/>
                <a:gd name="T15" fmla="*/ 79 h 197"/>
                <a:gd name="T16" fmla="*/ 1434 w 1450"/>
                <a:gd name="T17" fmla="*/ 43 h 197"/>
                <a:gd name="T18" fmla="*/ 1408 w 1450"/>
                <a:gd name="T19" fmla="*/ 17 h 197"/>
                <a:gd name="T20" fmla="*/ 1372 w 1450"/>
                <a:gd name="T21" fmla="*/ 1 h 197"/>
                <a:gd name="T22" fmla="*/ 1352 w 1450"/>
                <a:gd name="T23" fmla="*/ 0 h 197"/>
                <a:gd name="T24" fmla="*/ 98 w 1450"/>
                <a:gd name="T25" fmla="*/ 0 h 197"/>
                <a:gd name="T26" fmla="*/ 78 w 1450"/>
                <a:gd name="T27" fmla="*/ 1 h 197"/>
                <a:gd name="T28" fmla="*/ 43 w 1450"/>
                <a:gd name="T29" fmla="*/ 17 h 197"/>
                <a:gd name="T30" fmla="*/ 16 w 1450"/>
                <a:gd name="T31" fmla="*/ 43 h 197"/>
                <a:gd name="T32" fmla="*/ 1 w 1450"/>
                <a:gd name="T33" fmla="*/ 79 h 197"/>
                <a:gd name="T34" fmla="*/ 0 w 1450"/>
                <a:gd name="T35" fmla="*/ 99 h 197"/>
                <a:gd name="T36" fmla="*/ 1 w 1450"/>
                <a:gd name="T37" fmla="*/ 118 h 197"/>
                <a:gd name="T38" fmla="*/ 16 w 1450"/>
                <a:gd name="T39" fmla="*/ 154 h 197"/>
                <a:gd name="T40" fmla="*/ 43 w 1450"/>
                <a:gd name="T41" fmla="*/ 180 h 197"/>
                <a:gd name="T42" fmla="*/ 78 w 1450"/>
                <a:gd name="T43" fmla="*/ 195 h 197"/>
                <a:gd name="T44" fmla="*/ 98 w 1450"/>
                <a:gd name="T45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50" h="197">
                  <a:moveTo>
                    <a:pt x="98" y="197"/>
                  </a:moveTo>
                  <a:lnTo>
                    <a:pt x="1352" y="197"/>
                  </a:lnTo>
                  <a:lnTo>
                    <a:pt x="1372" y="195"/>
                  </a:lnTo>
                  <a:lnTo>
                    <a:pt x="1408" y="180"/>
                  </a:lnTo>
                  <a:lnTo>
                    <a:pt x="1434" y="154"/>
                  </a:lnTo>
                  <a:lnTo>
                    <a:pt x="1448" y="118"/>
                  </a:lnTo>
                  <a:lnTo>
                    <a:pt x="1450" y="99"/>
                  </a:lnTo>
                  <a:lnTo>
                    <a:pt x="1448" y="79"/>
                  </a:lnTo>
                  <a:lnTo>
                    <a:pt x="1434" y="43"/>
                  </a:lnTo>
                  <a:lnTo>
                    <a:pt x="1408" y="17"/>
                  </a:lnTo>
                  <a:lnTo>
                    <a:pt x="1372" y="1"/>
                  </a:lnTo>
                  <a:lnTo>
                    <a:pt x="1352" y="0"/>
                  </a:lnTo>
                  <a:lnTo>
                    <a:pt x="98" y="0"/>
                  </a:lnTo>
                  <a:lnTo>
                    <a:pt x="78" y="1"/>
                  </a:lnTo>
                  <a:lnTo>
                    <a:pt x="43" y="17"/>
                  </a:lnTo>
                  <a:lnTo>
                    <a:pt x="16" y="43"/>
                  </a:lnTo>
                  <a:lnTo>
                    <a:pt x="1" y="79"/>
                  </a:lnTo>
                  <a:lnTo>
                    <a:pt x="0" y="99"/>
                  </a:lnTo>
                  <a:lnTo>
                    <a:pt x="1" y="118"/>
                  </a:lnTo>
                  <a:lnTo>
                    <a:pt x="16" y="154"/>
                  </a:lnTo>
                  <a:lnTo>
                    <a:pt x="43" y="180"/>
                  </a:lnTo>
                  <a:lnTo>
                    <a:pt x="78" y="195"/>
                  </a:lnTo>
                  <a:lnTo>
                    <a:pt x="98" y="1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9880601" y="3719513"/>
              <a:ext cx="80963" cy="60325"/>
            </a:xfrm>
            <a:custGeom>
              <a:avLst/>
              <a:gdLst>
                <a:gd name="T0" fmla="*/ 654 w 820"/>
                <a:gd name="T1" fmla="*/ 28 h 614"/>
                <a:gd name="T2" fmla="*/ 306 w 820"/>
                <a:gd name="T3" fmla="*/ 377 h 614"/>
                <a:gd name="T4" fmla="*/ 166 w 820"/>
                <a:gd name="T5" fmla="*/ 237 h 614"/>
                <a:gd name="T6" fmla="*/ 151 w 820"/>
                <a:gd name="T7" fmla="*/ 224 h 614"/>
                <a:gd name="T8" fmla="*/ 116 w 820"/>
                <a:gd name="T9" fmla="*/ 209 h 614"/>
                <a:gd name="T10" fmla="*/ 78 w 820"/>
                <a:gd name="T11" fmla="*/ 209 h 614"/>
                <a:gd name="T12" fmla="*/ 43 w 820"/>
                <a:gd name="T13" fmla="*/ 224 h 614"/>
                <a:gd name="T14" fmla="*/ 27 w 820"/>
                <a:gd name="T15" fmla="*/ 237 h 614"/>
                <a:gd name="T16" fmla="*/ 14 w 820"/>
                <a:gd name="T17" fmla="*/ 252 h 614"/>
                <a:gd name="T18" fmla="*/ 0 w 820"/>
                <a:gd name="T19" fmla="*/ 288 h 614"/>
                <a:gd name="T20" fmla="*/ 0 w 820"/>
                <a:gd name="T21" fmla="*/ 325 h 614"/>
                <a:gd name="T22" fmla="*/ 14 w 820"/>
                <a:gd name="T23" fmla="*/ 361 h 614"/>
                <a:gd name="T24" fmla="*/ 27 w 820"/>
                <a:gd name="T25" fmla="*/ 376 h 614"/>
                <a:gd name="T26" fmla="*/ 236 w 820"/>
                <a:gd name="T27" fmla="*/ 585 h 614"/>
                <a:gd name="T28" fmla="*/ 252 w 820"/>
                <a:gd name="T29" fmla="*/ 598 h 614"/>
                <a:gd name="T30" fmla="*/ 287 w 820"/>
                <a:gd name="T31" fmla="*/ 612 h 614"/>
                <a:gd name="T32" fmla="*/ 306 w 820"/>
                <a:gd name="T33" fmla="*/ 614 h 614"/>
                <a:gd name="T34" fmla="*/ 325 w 820"/>
                <a:gd name="T35" fmla="*/ 612 h 614"/>
                <a:gd name="T36" fmla="*/ 360 w 820"/>
                <a:gd name="T37" fmla="*/ 598 h 614"/>
                <a:gd name="T38" fmla="*/ 375 w 820"/>
                <a:gd name="T39" fmla="*/ 585 h 614"/>
                <a:gd name="T40" fmla="*/ 793 w 820"/>
                <a:gd name="T41" fmla="*/ 166 h 614"/>
                <a:gd name="T42" fmla="*/ 807 w 820"/>
                <a:gd name="T43" fmla="*/ 152 h 614"/>
                <a:gd name="T44" fmla="*/ 820 w 820"/>
                <a:gd name="T45" fmla="*/ 116 h 614"/>
                <a:gd name="T46" fmla="*/ 820 w 820"/>
                <a:gd name="T47" fmla="*/ 79 h 614"/>
                <a:gd name="T48" fmla="*/ 807 w 820"/>
                <a:gd name="T49" fmla="*/ 43 h 614"/>
                <a:gd name="T50" fmla="*/ 793 w 820"/>
                <a:gd name="T51" fmla="*/ 28 h 614"/>
                <a:gd name="T52" fmla="*/ 778 w 820"/>
                <a:gd name="T53" fmla="*/ 15 h 614"/>
                <a:gd name="T54" fmla="*/ 743 w 820"/>
                <a:gd name="T55" fmla="*/ 0 h 614"/>
                <a:gd name="T56" fmla="*/ 705 w 820"/>
                <a:gd name="T57" fmla="*/ 0 h 614"/>
                <a:gd name="T58" fmla="*/ 670 w 820"/>
                <a:gd name="T59" fmla="*/ 15 h 614"/>
                <a:gd name="T60" fmla="*/ 654 w 820"/>
                <a:gd name="T61" fmla="*/ 28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20" h="614">
                  <a:moveTo>
                    <a:pt x="654" y="28"/>
                  </a:moveTo>
                  <a:lnTo>
                    <a:pt x="306" y="377"/>
                  </a:lnTo>
                  <a:lnTo>
                    <a:pt x="166" y="237"/>
                  </a:lnTo>
                  <a:lnTo>
                    <a:pt x="151" y="224"/>
                  </a:lnTo>
                  <a:lnTo>
                    <a:pt x="116" y="209"/>
                  </a:lnTo>
                  <a:lnTo>
                    <a:pt x="78" y="209"/>
                  </a:lnTo>
                  <a:lnTo>
                    <a:pt x="43" y="224"/>
                  </a:lnTo>
                  <a:lnTo>
                    <a:pt x="27" y="237"/>
                  </a:lnTo>
                  <a:lnTo>
                    <a:pt x="14" y="252"/>
                  </a:lnTo>
                  <a:lnTo>
                    <a:pt x="0" y="288"/>
                  </a:lnTo>
                  <a:lnTo>
                    <a:pt x="0" y="325"/>
                  </a:lnTo>
                  <a:lnTo>
                    <a:pt x="14" y="361"/>
                  </a:lnTo>
                  <a:lnTo>
                    <a:pt x="27" y="376"/>
                  </a:lnTo>
                  <a:lnTo>
                    <a:pt x="236" y="585"/>
                  </a:lnTo>
                  <a:lnTo>
                    <a:pt x="252" y="598"/>
                  </a:lnTo>
                  <a:lnTo>
                    <a:pt x="287" y="612"/>
                  </a:lnTo>
                  <a:lnTo>
                    <a:pt x="306" y="614"/>
                  </a:lnTo>
                  <a:lnTo>
                    <a:pt x="325" y="612"/>
                  </a:lnTo>
                  <a:lnTo>
                    <a:pt x="360" y="598"/>
                  </a:lnTo>
                  <a:lnTo>
                    <a:pt x="375" y="585"/>
                  </a:lnTo>
                  <a:lnTo>
                    <a:pt x="793" y="166"/>
                  </a:lnTo>
                  <a:lnTo>
                    <a:pt x="807" y="152"/>
                  </a:lnTo>
                  <a:lnTo>
                    <a:pt x="820" y="116"/>
                  </a:lnTo>
                  <a:lnTo>
                    <a:pt x="820" y="79"/>
                  </a:lnTo>
                  <a:lnTo>
                    <a:pt x="807" y="43"/>
                  </a:lnTo>
                  <a:lnTo>
                    <a:pt x="793" y="28"/>
                  </a:lnTo>
                  <a:lnTo>
                    <a:pt x="778" y="15"/>
                  </a:lnTo>
                  <a:lnTo>
                    <a:pt x="743" y="0"/>
                  </a:lnTo>
                  <a:lnTo>
                    <a:pt x="705" y="0"/>
                  </a:lnTo>
                  <a:lnTo>
                    <a:pt x="670" y="15"/>
                  </a:lnTo>
                  <a:lnTo>
                    <a:pt x="65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9983788" y="3843338"/>
              <a:ext cx="144463" cy="20638"/>
            </a:xfrm>
            <a:custGeom>
              <a:avLst/>
              <a:gdLst>
                <a:gd name="T0" fmla="*/ 98 w 1450"/>
                <a:gd name="T1" fmla="*/ 197 h 197"/>
                <a:gd name="T2" fmla="*/ 1352 w 1450"/>
                <a:gd name="T3" fmla="*/ 197 h 197"/>
                <a:gd name="T4" fmla="*/ 1372 w 1450"/>
                <a:gd name="T5" fmla="*/ 195 h 197"/>
                <a:gd name="T6" fmla="*/ 1408 w 1450"/>
                <a:gd name="T7" fmla="*/ 180 h 197"/>
                <a:gd name="T8" fmla="*/ 1434 w 1450"/>
                <a:gd name="T9" fmla="*/ 154 h 197"/>
                <a:gd name="T10" fmla="*/ 1448 w 1450"/>
                <a:gd name="T11" fmla="*/ 119 h 197"/>
                <a:gd name="T12" fmla="*/ 1450 w 1450"/>
                <a:gd name="T13" fmla="*/ 99 h 197"/>
                <a:gd name="T14" fmla="*/ 1448 w 1450"/>
                <a:gd name="T15" fmla="*/ 79 h 197"/>
                <a:gd name="T16" fmla="*/ 1434 w 1450"/>
                <a:gd name="T17" fmla="*/ 43 h 197"/>
                <a:gd name="T18" fmla="*/ 1408 w 1450"/>
                <a:gd name="T19" fmla="*/ 17 h 197"/>
                <a:gd name="T20" fmla="*/ 1372 w 1450"/>
                <a:gd name="T21" fmla="*/ 1 h 197"/>
                <a:gd name="T22" fmla="*/ 1352 w 1450"/>
                <a:gd name="T23" fmla="*/ 0 h 197"/>
                <a:gd name="T24" fmla="*/ 98 w 1450"/>
                <a:gd name="T25" fmla="*/ 0 h 197"/>
                <a:gd name="T26" fmla="*/ 78 w 1450"/>
                <a:gd name="T27" fmla="*/ 1 h 197"/>
                <a:gd name="T28" fmla="*/ 43 w 1450"/>
                <a:gd name="T29" fmla="*/ 17 h 197"/>
                <a:gd name="T30" fmla="*/ 16 w 1450"/>
                <a:gd name="T31" fmla="*/ 43 h 197"/>
                <a:gd name="T32" fmla="*/ 1 w 1450"/>
                <a:gd name="T33" fmla="*/ 79 h 197"/>
                <a:gd name="T34" fmla="*/ 0 w 1450"/>
                <a:gd name="T35" fmla="*/ 99 h 197"/>
                <a:gd name="T36" fmla="*/ 1 w 1450"/>
                <a:gd name="T37" fmla="*/ 119 h 197"/>
                <a:gd name="T38" fmla="*/ 16 w 1450"/>
                <a:gd name="T39" fmla="*/ 154 h 197"/>
                <a:gd name="T40" fmla="*/ 43 w 1450"/>
                <a:gd name="T41" fmla="*/ 180 h 197"/>
                <a:gd name="T42" fmla="*/ 78 w 1450"/>
                <a:gd name="T43" fmla="*/ 195 h 197"/>
                <a:gd name="T44" fmla="*/ 98 w 1450"/>
                <a:gd name="T45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50" h="197">
                  <a:moveTo>
                    <a:pt x="98" y="197"/>
                  </a:moveTo>
                  <a:lnTo>
                    <a:pt x="1352" y="197"/>
                  </a:lnTo>
                  <a:lnTo>
                    <a:pt x="1372" y="195"/>
                  </a:lnTo>
                  <a:lnTo>
                    <a:pt x="1408" y="180"/>
                  </a:lnTo>
                  <a:lnTo>
                    <a:pt x="1434" y="154"/>
                  </a:lnTo>
                  <a:lnTo>
                    <a:pt x="1448" y="119"/>
                  </a:lnTo>
                  <a:lnTo>
                    <a:pt x="1450" y="99"/>
                  </a:lnTo>
                  <a:lnTo>
                    <a:pt x="1448" y="79"/>
                  </a:lnTo>
                  <a:lnTo>
                    <a:pt x="1434" y="43"/>
                  </a:lnTo>
                  <a:lnTo>
                    <a:pt x="1408" y="17"/>
                  </a:lnTo>
                  <a:lnTo>
                    <a:pt x="1372" y="1"/>
                  </a:lnTo>
                  <a:lnTo>
                    <a:pt x="1352" y="0"/>
                  </a:lnTo>
                  <a:lnTo>
                    <a:pt x="98" y="0"/>
                  </a:lnTo>
                  <a:lnTo>
                    <a:pt x="78" y="1"/>
                  </a:lnTo>
                  <a:lnTo>
                    <a:pt x="43" y="17"/>
                  </a:lnTo>
                  <a:lnTo>
                    <a:pt x="16" y="43"/>
                  </a:lnTo>
                  <a:lnTo>
                    <a:pt x="1" y="79"/>
                  </a:lnTo>
                  <a:lnTo>
                    <a:pt x="0" y="99"/>
                  </a:lnTo>
                  <a:lnTo>
                    <a:pt x="1" y="119"/>
                  </a:lnTo>
                  <a:lnTo>
                    <a:pt x="16" y="154"/>
                  </a:lnTo>
                  <a:lnTo>
                    <a:pt x="43" y="180"/>
                  </a:lnTo>
                  <a:lnTo>
                    <a:pt x="78" y="195"/>
                  </a:lnTo>
                  <a:lnTo>
                    <a:pt x="98" y="1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9880601" y="3822700"/>
              <a:ext cx="80963" cy="61913"/>
            </a:xfrm>
            <a:custGeom>
              <a:avLst/>
              <a:gdLst>
                <a:gd name="T0" fmla="*/ 654 w 820"/>
                <a:gd name="T1" fmla="*/ 28 h 614"/>
                <a:gd name="T2" fmla="*/ 306 w 820"/>
                <a:gd name="T3" fmla="*/ 377 h 614"/>
                <a:gd name="T4" fmla="*/ 166 w 820"/>
                <a:gd name="T5" fmla="*/ 237 h 614"/>
                <a:gd name="T6" fmla="*/ 151 w 820"/>
                <a:gd name="T7" fmla="*/ 224 h 614"/>
                <a:gd name="T8" fmla="*/ 116 w 820"/>
                <a:gd name="T9" fmla="*/ 209 h 614"/>
                <a:gd name="T10" fmla="*/ 78 w 820"/>
                <a:gd name="T11" fmla="*/ 209 h 614"/>
                <a:gd name="T12" fmla="*/ 43 w 820"/>
                <a:gd name="T13" fmla="*/ 224 h 614"/>
                <a:gd name="T14" fmla="*/ 27 w 820"/>
                <a:gd name="T15" fmla="*/ 237 h 614"/>
                <a:gd name="T16" fmla="*/ 14 w 820"/>
                <a:gd name="T17" fmla="*/ 252 h 614"/>
                <a:gd name="T18" fmla="*/ 0 w 820"/>
                <a:gd name="T19" fmla="*/ 288 h 614"/>
                <a:gd name="T20" fmla="*/ 0 w 820"/>
                <a:gd name="T21" fmla="*/ 325 h 614"/>
                <a:gd name="T22" fmla="*/ 14 w 820"/>
                <a:gd name="T23" fmla="*/ 361 h 614"/>
                <a:gd name="T24" fmla="*/ 27 w 820"/>
                <a:gd name="T25" fmla="*/ 376 h 614"/>
                <a:gd name="T26" fmla="*/ 236 w 820"/>
                <a:gd name="T27" fmla="*/ 585 h 614"/>
                <a:gd name="T28" fmla="*/ 252 w 820"/>
                <a:gd name="T29" fmla="*/ 598 h 614"/>
                <a:gd name="T30" fmla="*/ 287 w 820"/>
                <a:gd name="T31" fmla="*/ 612 h 614"/>
                <a:gd name="T32" fmla="*/ 306 w 820"/>
                <a:gd name="T33" fmla="*/ 614 h 614"/>
                <a:gd name="T34" fmla="*/ 325 w 820"/>
                <a:gd name="T35" fmla="*/ 612 h 614"/>
                <a:gd name="T36" fmla="*/ 360 w 820"/>
                <a:gd name="T37" fmla="*/ 598 h 614"/>
                <a:gd name="T38" fmla="*/ 375 w 820"/>
                <a:gd name="T39" fmla="*/ 585 h 614"/>
                <a:gd name="T40" fmla="*/ 793 w 820"/>
                <a:gd name="T41" fmla="*/ 167 h 614"/>
                <a:gd name="T42" fmla="*/ 807 w 820"/>
                <a:gd name="T43" fmla="*/ 152 h 614"/>
                <a:gd name="T44" fmla="*/ 820 w 820"/>
                <a:gd name="T45" fmla="*/ 116 h 614"/>
                <a:gd name="T46" fmla="*/ 820 w 820"/>
                <a:gd name="T47" fmla="*/ 79 h 614"/>
                <a:gd name="T48" fmla="*/ 807 w 820"/>
                <a:gd name="T49" fmla="*/ 43 h 614"/>
                <a:gd name="T50" fmla="*/ 793 w 820"/>
                <a:gd name="T51" fmla="*/ 28 h 614"/>
                <a:gd name="T52" fmla="*/ 778 w 820"/>
                <a:gd name="T53" fmla="*/ 15 h 614"/>
                <a:gd name="T54" fmla="*/ 743 w 820"/>
                <a:gd name="T55" fmla="*/ 0 h 614"/>
                <a:gd name="T56" fmla="*/ 705 w 820"/>
                <a:gd name="T57" fmla="*/ 0 h 614"/>
                <a:gd name="T58" fmla="*/ 670 w 820"/>
                <a:gd name="T59" fmla="*/ 15 h 614"/>
                <a:gd name="T60" fmla="*/ 654 w 820"/>
                <a:gd name="T61" fmla="*/ 28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20" h="614">
                  <a:moveTo>
                    <a:pt x="654" y="28"/>
                  </a:moveTo>
                  <a:lnTo>
                    <a:pt x="306" y="377"/>
                  </a:lnTo>
                  <a:lnTo>
                    <a:pt x="166" y="237"/>
                  </a:lnTo>
                  <a:lnTo>
                    <a:pt x="151" y="224"/>
                  </a:lnTo>
                  <a:lnTo>
                    <a:pt x="116" y="209"/>
                  </a:lnTo>
                  <a:lnTo>
                    <a:pt x="78" y="209"/>
                  </a:lnTo>
                  <a:lnTo>
                    <a:pt x="43" y="224"/>
                  </a:lnTo>
                  <a:lnTo>
                    <a:pt x="27" y="237"/>
                  </a:lnTo>
                  <a:lnTo>
                    <a:pt x="14" y="252"/>
                  </a:lnTo>
                  <a:lnTo>
                    <a:pt x="0" y="288"/>
                  </a:lnTo>
                  <a:lnTo>
                    <a:pt x="0" y="325"/>
                  </a:lnTo>
                  <a:lnTo>
                    <a:pt x="14" y="361"/>
                  </a:lnTo>
                  <a:lnTo>
                    <a:pt x="27" y="376"/>
                  </a:lnTo>
                  <a:lnTo>
                    <a:pt x="236" y="585"/>
                  </a:lnTo>
                  <a:lnTo>
                    <a:pt x="252" y="598"/>
                  </a:lnTo>
                  <a:lnTo>
                    <a:pt x="287" y="612"/>
                  </a:lnTo>
                  <a:lnTo>
                    <a:pt x="306" y="614"/>
                  </a:lnTo>
                  <a:lnTo>
                    <a:pt x="325" y="612"/>
                  </a:lnTo>
                  <a:lnTo>
                    <a:pt x="360" y="598"/>
                  </a:lnTo>
                  <a:lnTo>
                    <a:pt x="375" y="585"/>
                  </a:lnTo>
                  <a:lnTo>
                    <a:pt x="793" y="167"/>
                  </a:lnTo>
                  <a:lnTo>
                    <a:pt x="807" y="152"/>
                  </a:lnTo>
                  <a:lnTo>
                    <a:pt x="820" y="116"/>
                  </a:lnTo>
                  <a:lnTo>
                    <a:pt x="820" y="79"/>
                  </a:lnTo>
                  <a:lnTo>
                    <a:pt x="807" y="43"/>
                  </a:lnTo>
                  <a:lnTo>
                    <a:pt x="793" y="28"/>
                  </a:lnTo>
                  <a:lnTo>
                    <a:pt x="778" y="15"/>
                  </a:lnTo>
                  <a:lnTo>
                    <a:pt x="743" y="0"/>
                  </a:lnTo>
                  <a:lnTo>
                    <a:pt x="705" y="0"/>
                  </a:lnTo>
                  <a:lnTo>
                    <a:pt x="670" y="15"/>
                  </a:lnTo>
                  <a:lnTo>
                    <a:pt x="65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778925" y="5193261"/>
            <a:ext cx="1204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7/31~8/4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86272" y="5193261"/>
            <a:ext cx="1204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8/7~8/11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59942" y="5193261"/>
            <a:ext cx="1204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8/14~8/15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027779" y="5193261"/>
            <a:ext cx="1204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8/15~8/17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839213" y="5193261"/>
            <a:ext cx="1204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8/18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034237" y="3603076"/>
            <a:ext cx="1583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発</a:t>
            </a:r>
            <a:r>
              <a:rPr lang="ja-JP" altLang="en-US" sz="1400" dirty="0" smtClean="0">
                <a:latin typeface="Honoka Antique-Kaku" panose="02000600000000000000" pitchFamily="2" charset="-128"/>
                <a:ea typeface="Honoka Antique-Kaku" panose="02000600000000000000" pitchFamily="2" charset="-128"/>
              </a:rPr>
              <a:t>表準備</a:t>
            </a:r>
            <a:endParaRPr lang="ko-KR" altLang="en-US" sz="1400" dirty="0">
              <a:latin typeface="Honoka Antique-Kaku" panose="02000600000000000000" pitchFamily="2" charset="-128"/>
              <a:ea typeface="한컴 윤고딕 240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619954" y="4110222"/>
            <a:ext cx="1342833" cy="323165"/>
          </a:xfrm>
          <a:prstGeom prst="rect">
            <a:avLst/>
          </a:prstGeom>
          <a:solidFill>
            <a:srgbClr val="E74F4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500" dirty="0">
                <a:solidFill>
                  <a:schemeClr val="bg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発表</a:t>
            </a:r>
            <a:endParaRPr lang="ko-KR" altLang="en-US" sz="1500" dirty="0">
              <a:solidFill>
                <a:schemeClr val="bg1"/>
              </a:solidFill>
              <a:latin typeface="Honoka Antique-Kaku" panose="02000600000000000000" pitchFamily="2" charset="-128"/>
              <a:ea typeface="한컴 윤고딕 240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89336" y="2478608"/>
            <a:ext cx="1472787" cy="55399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500" dirty="0">
                <a:solidFill>
                  <a:schemeClr val="bg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コーディング</a:t>
            </a:r>
            <a:r>
              <a:rPr lang="ko-KR" altLang="en-US" sz="1500" dirty="0" smtClean="0">
                <a:solidFill>
                  <a:schemeClr val="bg1"/>
                </a:solidFill>
                <a:latin typeface="Honoka Antique-Kaku" panose="02000600000000000000" pitchFamily="2" charset="-128"/>
                <a:ea typeface="한컴 윤고딕 240" panose="02020603020101020101" pitchFamily="18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, </a:t>
            </a:r>
            <a:r>
              <a:rPr lang="en-US" altLang="ko-KR" sz="1500" dirty="0" smtClean="0">
                <a:solidFill>
                  <a:schemeClr val="bg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DB</a:t>
            </a:r>
            <a:r>
              <a:rPr lang="ja-JP" altLang="en-US" sz="1500" dirty="0">
                <a:solidFill>
                  <a:schemeClr val="bg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作成</a:t>
            </a:r>
            <a:endParaRPr lang="ko-KR" altLang="en-US" sz="1500" dirty="0">
              <a:solidFill>
                <a:schemeClr val="bg1"/>
              </a:solidFill>
              <a:latin typeface="Honoka Antique-Kaku" panose="02000600000000000000" pitchFamily="2" charset="-128"/>
              <a:ea typeface="한컴 윤고딕 240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2451" y="3720950"/>
            <a:ext cx="2281333" cy="323165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500" dirty="0">
                <a:solidFill>
                  <a:schemeClr val="bg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資</a:t>
            </a:r>
            <a:r>
              <a:rPr lang="ja-JP" altLang="en-US" sz="1500" dirty="0" smtClean="0">
                <a:solidFill>
                  <a:schemeClr val="bg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料調査、レイアウト設計</a:t>
            </a:r>
            <a:endParaRPr lang="ko-KR" altLang="en-US" sz="1500" dirty="0">
              <a:solidFill>
                <a:schemeClr val="bg1"/>
              </a:solidFill>
              <a:latin typeface="Honoka Antique-Kaku" panose="02000600000000000000" pitchFamily="2" charset="-128"/>
              <a:ea typeface="한컴 윤고딕 240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554645" y="3070809"/>
            <a:ext cx="1512495" cy="663421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6246227" y="3145236"/>
            <a:ext cx="2129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>
                <a:solidFill>
                  <a:schemeClr val="bg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デバッギング</a:t>
            </a:r>
            <a:endParaRPr lang="ko-KR" altLang="en-US" sz="1100" dirty="0">
              <a:solidFill>
                <a:schemeClr val="bg1"/>
              </a:solidFill>
              <a:latin typeface="Honoka Antique-Kaku" panose="02000600000000000000" pitchFamily="2" charset="-128"/>
              <a:ea typeface="한컴 윤고딕 240" panose="0202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383116" y="3413173"/>
            <a:ext cx="1937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bg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開</a:t>
            </a:r>
            <a:r>
              <a:rPr lang="ja-JP" altLang="en-US" sz="1400" dirty="0" smtClean="0">
                <a:solidFill>
                  <a:schemeClr val="bg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発書</a:t>
            </a:r>
            <a:r>
              <a:rPr lang="ko-KR" altLang="en-US" sz="1400" dirty="0" smtClean="0">
                <a:solidFill>
                  <a:schemeClr val="bg1"/>
                </a:solidFill>
                <a:latin typeface="Honoka Antique-Kaku" panose="02000600000000000000" pitchFamily="2" charset="-128"/>
                <a:ea typeface="한컴 윤고딕 240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&amp;</a:t>
            </a:r>
            <a:r>
              <a:rPr lang="en-US" altLang="ko-KR" sz="1400" dirty="0" err="1" smtClean="0">
                <a:solidFill>
                  <a:schemeClr val="bg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ppt</a:t>
            </a:r>
            <a:r>
              <a:rPr lang="en-US" altLang="ko-KR" sz="1400" dirty="0" smtClean="0">
                <a:solidFill>
                  <a:schemeClr val="bg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 </a:t>
            </a:r>
            <a:r>
              <a:rPr lang="ja-JP" altLang="en-US" sz="1400" dirty="0">
                <a:solidFill>
                  <a:schemeClr val="bg1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作成</a:t>
            </a:r>
            <a:endParaRPr lang="ko-KR" altLang="en-US" sz="1400" dirty="0">
              <a:solidFill>
                <a:schemeClr val="bg1"/>
              </a:solidFill>
              <a:latin typeface="Honoka Antique-Kaku" panose="02000600000000000000" pitchFamily="2" charset="-128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111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5329481" y="2511189"/>
            <a:ext cx="3143463" cy="1431980"/>
            <a:chOff x="5329481" y="2511189"/>
            <a:chExt cx="3143463" cy="1431980"/>
          </a:xfrm>
        </p:grpSpPr>
        <p:sp>
          <p:nvSpPr>
            <p:cNvPr id="44" name="갈매기형 수장 43"/>
            <p:cNvSpPr/>
            <p:nvPr/>
          </p:nvSpPr>
          <p:spPr>
            <a:xfrm>
              <a:off x="5695755" y="2511189"/>
              <a:ext cx="2777189" cy="1391895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갈매기형 수장 8"/>
            <p:cNvSpPr/>
            <p:nvPr/>
          </p:nvSpPr>
          <p:spPr>
            <a:xfrm>
              <a:off x="5329481" y="2707838"/>
              <a:ext cx="2758336" cy="1235331"/>
            </a:xfrm>
            <a:prstGeom prst="chevron">
              <a:avLst/>
            </a:prstGeom>
            <a:solidFill>
              <a:srgbClr val="C03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56288" y="3148537"/>
              <a:ext cx="2196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>
                  <a:latin typeface="Honoka Antique-Kaku" panose="02000600000000000000" pitchFamily="2" charset="-128"/>
                  <a:ea typeface="Honoka Antique-Kaku" panose="02000600000000000000" pitchFamily="2" charset="-128"/>
                </a:rPr>
                <a:t>顧</a:t>
              </a:r>
              <a:r>
                <a:rPr lang="ja-JP" altLang="en-US" sz="1600" dirty="0" smtClean="0">
                  <a:latin typeface="Honoka Antique-Kaku" panose="02000600000000000000" pitchFamily="2" charset="-128"/>
                  <a:ea typeface="Honoka Antique-Kaku" panose="02000600000000000000" pitchFamily="2" charset="-128"/>
                </a:rPr>
                <a:t>客サービスの質向上</a:t>
              </a:r>
              <a:endParaRPr lang="ko-KR" altLang="en-US" sz="1600" dirty="0">
                <a:latin typeface="Honoka Antique-Kaku" panose="02000600000000000000" pitchFamily="2" charset="-128"/>
                <a:ea typeface="한컴 윤고딕 240" panose="02020603020101020101" pitchFamily="18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spc="-150" dirty="0">
                <a:solidFill>
                  <a:schemeClr val="bg1">
                    <a:lumMod val="50000"/>
                  </a:schemeClr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開</a:t>
            </a:r>
            <a:r>
              <a:rPr lang="ja-JP" altLang="en-US" sz="3200" spc="-150" dirty="0" smtClean="0">
                <a:solidFill>
                  <a:schemeClr val="bg1">
                    <a:lumMod val="50000"/>
                  </a:schemeClr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発目的</a:t>
            </a:r>
            <a:endParaRPr lang="ko-KR" altLang="en-US" sz="3200" spc="-150" dirty="0">
              <a:solidFill>
                <a:schemeClr val="bg1">
                  <a:lumMod val="50000"/>
                </a:schemeClr>
              </a:solidFill>
              <a:latin typeface="Honoka Antique-Kaku" panose="02000600000000000000" pitchFamily="2" charset="-128"/>
              <a:ea typeface="한컴 윤고딕 240" panose="02020603020101020101" pitchFamily="18" charset="-127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2759036" y="2538485"/>
            <a:ext cx="2854057" cy="1401113"/>
            <a:chOff x="2759036" y="2538485"/>
            <a:chExt cx="2854057" cy="1401113"/>
          </a:xfrm>
        </p:grpSpPr>
        <p:sp>
          <p:nvSpPr>
            <p:cNvPr id="40" name="갈매기형 수장 39"/>
            <p:cNvSpPr/>
            <p:nvPr/>
          </p:nvSpPr>
          <p:spPr>
            <a:xfrm>
              <a:off x="3460433" y="2538485"/>
              <a:ext cx="2152660" cy="1386237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갈매기형 수장 6"/>
            <p:cNvSpPr/>
            <p:nvPr/>
          </p:nvSpPr>
          <p:spPr>
            <a:xfrm>
              <a:off x="2759036" y="2704267"/>
              <a:ext cx="2563361" cy="1235331"/>
            </a:xfrm>
            <a:prstGeom prst="chevron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481173" y="2997234"/>
              <a:ext cx="15184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Honoka Antique-Kaku" panose="02000600000000000000" pitchFamily="2" charset="-128"/>
                  <a:ea typeface="Honoka Antique-Kaku" panose="02000600000000000000" pitchFamily="2" charset="-128"/>
                </a:rPr>
                <a:t>KIOSK </a:t>
              </a:r>
              <a:r>
                <a:rPr lang="ja-JP" altLang="en-US" sz="1600" dirty="0" smtClean="0">
                  <a:latin typeface="Honoka Antique-Kaku" panose="02000600000000000000" pitchFamily="2" charset="-128"/>
                  <a:ea typeface="Honoka Antique-Kaku" panose="02000600000000000000" pitchFamily="2" charset="-128"/>
                </a:rPr>
                <a:t>補給に倣う短所補完</a:t>
              </a:r>
              <a:endParaRPr lang="ko-KR" altLang="en-US" sz="1600" dirty="0">
                <a:latin typeface="Honoka Antique-Kaku" panose="02000600000000000000" pitchFamily="2" charset="-128"/>
                <a:ea typeface="한컴 윤고딕 240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222669" y="2511189"/>
            <a:ext cx="3760065" cy="1432839"/>
            <a:chOff x="8222669" y="2511189"/>
            <a:chExt cx="3760065" cy="1432839"/>
          </a:xfrm>
        </p:grpSpPr>
        <p:sp>
          <p:nvSpPr>
            <p:cNvPr id="38" name="갈매기형 수장 37"/>
            <p:cNvSpPr/>
            <p:nvPr/>
          </p:nvSpPr>
          <p:spPr>
            <a:xfrm>
              <a:off x="8637120" y="2511189"/>
              <a:ext cx="3345614" cy="1407378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갈매기형 수장 1"/>
            <p:cNvSpPr/>
            <p:nvPr/>
          </p:nvSpPr>
          <p:spPr>
            <a:xfrm>
              <a:off x="8222669" y="2708697"/>
              <a:ext cx="3121004" cy="1235331"/>
            </a:xfrm>
            <a:prstGeom prst="chevron">
              <a:avLst/>
            </a:prstGeom>
            <a:solidFill>
              <a:srgbClr val="15A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860732" y="3057724"/>
              <a:ext cx="23485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>
                  <a:latin typeface="Honoka Antique-Kaku" panose="02000600000000000000" pitchFamily="2" charset="-128"/>
                  <a:ea typeface="Honoka Antique-Kaku" panose="02000600000000000000" pitchFamily="2" charset="-128"/>
                </a:rPr>
                <a:t>短く時間中に沢山のお客様の利用で収入増加</a:t>
              </a:r>
              <a:endParaRPr lang="ko-KR" altLang="en-US" sz="1600" dirty="0">
                <a:latin typeface="Honoka Antique-Kaku" panose="02000600000000000000" pitchFamily="2" charset="-128"/>
                <a:ea typeface="한컴 윤고딕 240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38707" y="2524837"/>
            <a:ext cx="2417814" cy="1413533"/>
            <a:chOff x="738707" y="2524837"/>
            <a:chExt cx="2417814" cy="1413533"/>
          </a:xfrm>
        </p:grpSpPr>
        <p:sp>
          <p:nvSpPr>
            <p:cNvPr id="43" name="갈매기형 수장 42"/>
            <p:cNvSpPr/>
            <p:nvPr/>
          </p:nvSpPr>
          <p:spPr>
            <a:xfrm>
              <a:off x="1442499" y="2524837"/>
              <a:ext cx="1714022" cy="1386237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갈매기형 수장 7"/>
            <p:cNvSpPr/>
            <p:nvPr/>
          </p:nvSpPr>
          <p:spPr>
            <a:xfrm>
              <a:off x="738707" y="2703039"/>
              <a:ext cx="2144854" cy="1235331"/>
            </a:xfrm>
            <a:prstGeom prst="chevron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384718" y="3146763"/>
              <a:ext cx="1457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Honoka Antique-Kaku" panose="02000600000000000000" pitchFamily="2" charset="-128"/>
                  <a:ea typeface="Honoka Antique-Kaku" panose="02000600000000000000" pitchFamily="2" charset="-128"/>
                </a:rPr>
                <a:t>UI/UX  </a:t>
              </a:r>
              <a:r>
                <a:rPr lang="ja-JP" altLang="en-US" sz="1600" dirty="0">
                  <a:latin typeface="Honoka Antique-Kaku" panose="02000600000000000000" pitchFamily="2" charset="-128"/>
                  <a:ea typeface="Honoka Antique-Kaku" panose="02000600000000000000" pitchFamily="2" charset="-128"/>
                </a:rPr>
                <a:t>活用</a:t>
              </a:r>
              <a:endParaRPr lang="ko-KR" altLang="en-US" sz="1600" dirty="0">
                <a:latin typeface="Honoka Antique-Kaku" panose="02000600000000000000" pitchFamily="2" charset="-128"/>
                <a:ea typeface="한컴 윤고딕 24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82465" y="255722"/>
            <a:ext cx="3255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solidFill>
                  <a:schemeClr val="bg1">
                    <a:lumMod val="50000"/>
                  </a:schemeClr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ベンチマーキン</a:t>
            </a:r>
            <a:r>
              <a:rPr lang="ja-JP" altLang="en-US" sz="3200" dirty="0" smtClean="0">
                <a:solidFill>
                  <a:schemeClr val="bg1">
                    <a:lumMod val="50000"/>
                  </a:schemeClr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グ</a:t>
            </a:r>
            <a:endParaRPr lang="ko-KR" altLang="en-US" sz="4800" spc="-150" dirty="0">
              <a:solidFill>
                <a:schemeClr val="bg1">
                  <a:lumMod val="50000"/>
                </a:schemeClr>
              </a:solidFill>
              <a:latin typeface="Honoka Antique-Kaku" panose="02000600000000000000" pitchFamily="2" charset="-128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9334" y="6092307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53839" y="6092307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Program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70773" y="6092307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Photography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62985" y="6092307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Movies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76" y="1233468"/>
            <a:ext cx="9032073" cy="490433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789" y="1081090"/>
            <a:ext cx="3009246" cy="5349771"/>
          </a:xfrm>
          <a:prstGeom prst="rect">
            <a:avLst/>
          </a:prstGeom>
        </p:spPr>
      </p:pic>
      <p:sp>
        <p:nvSpPr>
          <p:cNvPr id="3" name="위쪽 화살표 2"/>
          <p:cNvSpPr/>
          <p:nvPr/>
        </p:nvSpPr>
        <p:spPr>
          <a:xfrm rot="14062237">
            <a:off x="7312250" y="4531778"/>
            <a:ext cx="669851" cy="765544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74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053839" y="35834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spc="-150" dirty="0">
                <a:solidFill>
                  <a:srgbClr val="445566"/>
                </a:solidFill>
                <a:latin typeface="Honoka Antique-Kaku" panose="02000600000000000000" pitchFamily="2" charset="-128"/>
                <a:ea typeface="Honoka Antique-Kaku" panose="02000600000000000000" pitchFamily="2" charset="-128"/>
              </a:rPr>
              <a:t>レイアウト</a:t>
            </a:r>
            <a:endParaRPr lang="ko-KR" altLang="en-US" sz="3200" spc="-150" dirty="0">
              <a:solidFill>
                <a:srgbClr val="445566"/>
              </a:solidFill>
              <a:latin typeface="Honoka Antique-Kaku" panose="02000600000000000000" pitchFamily="2" charset="-128"/>
              <a:ea typeface="나눔고딕 ExtraBold" panose="020D0904000000000000" pitchFamily="50" charset="-127"/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73" y="1235502"/>
            <a:ext cx="5829300" cy="4857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73" y="1235502"/>
            <a:ext cx="5829300" cy="4857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37" y="1235502"/>
            <a:ext cx="2966301" cy="47984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36" y="1235502"/>
            <a:ext cx="2966301" cy="47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6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053839" y="94311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레이아웃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01874" y="5126327"/>
            <a:ext cx="10158608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386627"/>
            <a:ext cx="11804903" cy="618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8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053839" y="94311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레이아웃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01874" y="5126327"/>
            <a:ext cx="10158608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9" y="451807"/>
            <a:ext cx="11671199" cy="612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3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3024</TotalTime>
  <Words>426</Words>
  <Application>Microsoft Office PowerPoint</Application>
  <PresentationFormat>와이드스크린</PresentationFormat>
  <Paragraphs>85</Paragraphs>
  <Slides>22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맑은 고딕</vt:lpstr>
      <vt:lpstr>나눔바른고딕 Light</vt:lpstr>
      <vt:lpstr>Arial</vt:lpstr>
      <vt:lpstr>한컴 윤고딕 240</vt:lpstr>
      <vt:lpstr>나눔바른고딕</vt:lpstr>
      <vt:lpstr>Honoka Antique-Kaku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으여니</cp:lastModifiedBy>
  <cp:revision>149</cp:revision>
  <dcterms:created xsi:type="dcterms:W3CDTF">2014-12-18T04:01:36Z</dcterms:created>
  <dcterms:modified xsi:type="dcterms:W3CDTF">2017-08-17T06:33:24Z</dcterms:modified>
</cp:coreProperties>
</file>